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76" r:id="rId2"/>
    <p:sldId id="469" r:id="rId3"/>
    <p:sldId id="286" r:id="rId4"/>
    <p:sldId id="282" r:id="rId5"/>
    <p:sldId id="468" r:id="rId6"/>
    <p:sldId id="509" r:id="rId7"/>
    <p:sldId id="510" r:id="rId8"/>
    <p:sldId id="511" r:id="rId9"/>
    <p:sldId id="512" r:id="rId10"/>
    <p:sldId id="513" r:id="rId11"/>
    <p:sldId id="508" r:id="rId12"/>
    <p:sldId id="578" r:id="rId13"/>
    <p:sldId id="587" r:id="rId14"/>
    <p:sldId id="588" r:id="rId15"/>
    <p:sldId id="580" r:id="rId16"/>
    <p:sldId id="579" r:id="rId17"/>
    <p:sldId id="583" r:id="rId18"/>
    <p:sldId id="584" r:id="rId19"/>
    <p:sldId id="581" r:id="rId20"/>
    <p:sldId id="582" r:id="rId21"/>
    <p:sldId id="585" r:id="rId22"/>
    <p:sldId id="586" r:id="rId23"/>
    <p:sldId id="597" r:id="rId24"/>
    <p:sldId id="589" r:id="rId25"/>
    <p:sldId id="471" r:id="rId26"/>
    <p:sldId id="472" r:id="rId27"/>
    <p:sldId id="473" r:id="rId28"/>
    <p:sldId id="475" r:id="rId29"/>
    <p:sldId id="476" r:id="rId30"/>
    <p:sldId id="477" r:id="rId31"/>
    <p:sldId id="478" r:id="rId32"/>
    <p:sldId id="479" r:id="rId33"/>
    <p:sldId id="480" r:id="rId34"/>
    <p:sldId id="481" r:id="rId35"/>
    <p:sldId id="482" r:id="rId36"/>
    <p:sldId id="483" r:id="rId37"/>
    <p:sldId id="484" r:id="rId38"/>
    <p:sldId id="485" r:id="rId39"/>
    <p:sldId id="488" r:id="rId40"/>
    <p:sldId id="489" r:id="rId41"/>
    <p:sldId id="490" r:id="rId42"/>
    <p:sldId id="491" r:id="rId43"/>
    <p:sldId id="492" r:id="rId44"/>
    <p:sldId id="467" r:id="rId45"/>
    <p:sldId id="494" r:id="rId46"/>
    <p:sldId id="495" r:id="rId47"/>
    <p:sldId id="542" r:id="rId48"/>
    <p:sldId id="603" r:id="rId49"/>
    <p:sldId id="595" r:id="rId50"/>
    <p:sldId id="496" r:id="rId51"/>
    <p:sldId id="497" r:id="rId52"/>
    <p:sldId id="498" r:id="rId53"/>
    <p:sldId id="499" r:id="rId54"/>
    <p:sldId id="500" r:id="rId55"/>
    <p:sldId id="501" r:id="rId56"/>
    <p:sldId id="502" r:id="rId57"/>
    <p:sldId id="599" r:id="rId58"/>
    <p:sldId id="591" r:id="rId59"/>
    <p:sldId id="504" r:id="rId60"/>
    <p:sldId id="505" r:id="rId61"/>
    <p:sldId id="506" r:id="rId62"/>
    <p:sldId id="507" r:id="rId63"/>
    <p:sldId id="600" r:id="rId64"/>
    <p:sldId id="602" r:id="rId65"/>
    <p:sldId id="601" r:id="rId66"/>
    <p:sldId id="598" r:id="rId67"/>
    <p:sldId id="258" r:id="rId68"/>
    <p:sldId id="259" r:id="rId69"/>
    <p:sldId id="260" r:id="rId70"/>
    <p:sldId id="267" r:id="rId71"/>
    <p:sldId id="268" r:id="rId72"/>
    <p:sldId id="269" r:id="rId73"/>
    <p:sldId id="270" r:id="rId74"/>
    <p:sldId id="271" r:id="rId75"/>
    <p:sldId id="273" r:id="rId76"/>
    <p:sldId id="272" r:id="rId77"/>
    <p:sldId id="284" r:id="rId78"/>
    <p:sldId id="285" r:id="rId79"/>
    <p:sldId id="278" r:id="rId80"/>
    <p:sldId id="280" r:id="rId81"/>
    <p:sldId id="281" r:id="rId82"/>
    <p:sldId id="283" r:id="rId83"/>
    <p:sldId id="592" r:id="rId84"/>
    <p:sldId id="593" r:id="rId85"/>
    <p:sldId id="274" r:id="rId86"/>
    <p:sldId id="299" r:id="rId87"/>
    <p:sldId id="277" r:id="rId88"/>
    <p:sldId id="594" r:id="rId89"/>
    <p:sldId id="275" r:id="rId90"/>
    <p:sldId id="604" r:id="rId91"/>
    <p:sldId id="611" r:id="rId92"/>
    <p:sldId id="612" r:id="rId93"/>
    <p:sldId id="261" r:id="rId94"/>
    <p:sldId id="287" r:id="rId95"/>
    <p:sldId id="288" r:id="rId96"/>
    <p:sldId id="289" r:id="rId97"/>
    <p:sldId id="292" r:id="rId98"/>
    <p:sldId id="608" r:id="rId99"/>
    <p:sldId id="610" r:id="rId100"/>
    <p:sldId id="607" r:id="rId101"/>
    <p:sldId id="609" r:id="rId102"/>
    <p:sldId id="291" r:id="rId103"/>
    <p:sldId id="262" r:id="rId104"/>
    <p:sldId id="293" r:id="rId105"/>
    <p:sldId id="294" r:id="rId106"/>
    <p:sldId id="298" r:id="rId107"/>
    <p:sldId id="605" r:id="rId108"/>
    <p:sldId id="606" r:id="rId109"/>
    <p:sldId id="295" r:id="rId110"/>
    <p:sldId id="297" r:id="rId111"/>
    <p:sldId id="296" r:id="rId112"/>
    <p:sldId id="302" r:id="rId113"/>
    <p:sldId id="301" r:id="rId1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4E3D"/>
    <a:srgbClr val="B23F38"/>
    <a:srgbClr val="F33B3B"/>
    <a:srgbClr val="455C77"/>
    <a:srgbClr val="EAFEFF"/>
    <a:srgbClr val="91570E"/>
    <a:srgbClr val="44546A"/>
    <a:srgbClr val="858E99"/>
    <a:srgbClr val="E4E4E4"/>
    <a:srgbClr val="2F7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9673" autoAdjust="0"/>
  </p:normalViewPr>
  <p:slideViewPr>
    <p:cSldViewPr snapToGrid="0">
      <p:cViewPr varScale="1">
        <p:scale>
          <a:sx n="63" d="100"/>
          <a:sy n="63" d="100"/>
        </p:scale>
        <p:origin x="756" y="-8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8FAFD-C81D-4F50-80F6-4DEB2EDCD2C9}" type="datetimeFigureOut">
              <a:rPr lang="fr-BE" smtClean="0"/>
              <a:t>10-02-26</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684DC-D9A4-45BB-90C0-D2B51359AABB}" type="slidenum">
              <a:rPr lang="fr-BE" smtClean="0"/>
              <a:t>‹N°›</a:t>
            </a:fld>
            <a:endParaRPr lang="fr-BE"/>
          </a:p>
        </p:txBody>
      </p:sp>
    </p:spTree>
    <p:extLst>
      <p:ext uri="{BB962C8B-B14F-4D97-AF65-F5344CB8AC3E}">
        <p14:creationId xmlns:p14="http://schemas.microsoft.com/office/powerpoint/2010/main" val="12117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10 </a:t>
            </a:r>
            <a:r>
              <a:rPr lang="fr-BE" dirty="0" err="1"/>
              <a:t>ème</a:t>
            </a:r>
            <a:r>
              <a:rPr lang="fr-BE" dirty="0"/>
              <a:t> génération à l’émergence en 2024</a:t>
            </a:r>
          </a:p>
          <a:p>
            <a:r>
              <a:rPr lang="fr-BE" dirty="0"/>
              <a:t>23 </a:t>
            </a:r>
            <a:r>
              <a:rPr lang="fr-BE" dirty="0" err="1"/>
              <a:t>ème</a:t>
            </a:r>
            <a:r>
              <a:rPr lang="fr-BE" dirty="0"/>
              <a:t> à la fin de la saison en 2024</a:t>
            </a:r>
            <a:endParaRPr lang="en-US" dirty="0"/>
          </a:p>
        </p:txBody>
      </p:sp>
      <p:sp>
        <p:nvSpPr>
          <p:cNvPr id="4" name="Espace réservé du numéro de diapositive 3"/>
          <p:cNvSpPr>
            <a:spLocks noGrp="1"/>
          </p:cNvSpPr>
          <p:nvPr>
            <p:ph type="sldNum" sz="quarter" idx="5"/>
          </p:nvPr>
        </p:nvSpPr>
        <p:spPr/>
        <p:txBody>
          <a:bodyPr/>
          <a:lstStyle/>
          <a:p>
            <a:fld id="{34A684DC-D9A4-45BB-90C0-D2B51359AABB}" type="slidenum">
              <a:rPr lang="fr-BE" smtClean="0"/>
              <a:t>16</a:t>
            </a:fld>
            <a:endParaRPr lang="fr-BE"/>
          </a:p>
        </p:txBody>
      </p:sp>
    </p:spTree>
    <p:extLst>
      <p:ext uri="{BB962C8B-B14F-4D97-AF65-F5344CB8AC3E}">
        <p14:creationId xmlns:p14="http://schemas.microsoft.com/office/powerpoint/2010/main" val="2677436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TAD Taux annuel de décroissance</a:t>
            </a:r>
            <a:endParaRPr lang="fr-BE" dirty="0"/>
          </a:p>
        </p:txBody>
      </p:sp>
      <p:sp>
        <p:nvSpPr>
          <p:cNvPr id="4" name="Espace réservé du numéro de diapositive 3"/>
          <p:cNvSpPr>
            <a:spLocks noGrp="1"/>
          </p:cNvSpPr>
          <p:nvPr>
            <p:ph type="sldNum" sz="quarter" idx="5"/>
          </p:nvPr>
        </p:nvSpPr>
        <p:spPr/>
        <p:txBody>
          <a:bodyPr/>
          <a:lstStyle/>
          <a:p>
            <a:fld id="{DFF5E23E-8F30-4C9D-944C-EC7CE2C82580}" type="slidenum">
              <a:rPr lang="fr-BE" smtClean="0"/>
              <a:t>80</a:t>
            </a:fld>
            <a:endParaRPr lang="fr-BE"/>
          </a:p>
        </p:txBody>
      </p:sp>
    </p:spTree>
    <p:extLst>
      <p:ext uri="{BB962C8B-B14F-4D97-AF65-F5344CB8AC3E}">
        <p14:creationId xmlns:p14="http://schemas.microsoft.com/office/powerpoint/2010/main" val="88629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1 pied de datura pour 25m tue un bœuf</a:t>
            </a:r>
          </a:p>
          <a:p>
            <a:pPr marL="171450" indent="-171450">
              <a:buFont typeface="Arial" panose="020B0604020202020204" pitchFamily="34" charset="0"/>
              <a:buChar char="•"/>
            </a:pPr>
            <a:r>
              <a:rPr lang="fr-FR" dirty="0" err="1"/>
              <a:t>Alcaloides</a:t>
            </a:r>
            <a:r>
              <a:rPr lang="fr-FR" dirty="0"/>
              <a:t> </a:t>
            </a:r>
            <a:r>
              <a:rPr lang="fr-FR" dirty="0" err="1"/>
              <a:t>tropaniques</a:t>
            </a:r>
            <a:endParaRPr lang="fr-FR" dirty="0"/>
          </a:p>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blocage des </a:t>
            </a:r>
            <a:r>
              <a:rPr lang="fr-FR" b="1" i="0" dirty="0">
                <a:solidFill>
                  <a:srgbClr val="16212C"/>
                </a:solidFill>
                <a:effectLst/>
                <a:latin typeface="verdana" panose="020B0604030504040204" pitchFamily="34" charset="0"/>
              </a:rPr>
              <a:t>récepteurs de l’acétylcholine </a:t>
            </a:r>
            <a:r>
              <a:rPr lang="fr-FR" b="0" i="0" dirty="0">
                <a:solidFill>
                  <a:srgbClr val="16212C"/>
                </a:solidFill>
                <a:effectLst/>
                <a:latin typeface="verdana" panose="020B0604030504040204" pitchFamily="34" charset="0"/>
              </a:rPr>
              <a:t>(neurotransmetteur)</a:t>
            </a:r>
            <a:endParaRPr lang="fr-FR" b="0" dirty="0"/>
          </a:p>
          <a:p>
            <a:pPr marL="171450" indent="-171450">
              <a:buFont typeface="Arial" panose="020B0604020202020204" pitchFamily="34" charset="0"/>
              <a:buChar char="•"/>
            </a:pPr>
            <a:r>
              <a:rPr lang="fr-FR" dirty="0"/>
              <a:t>Système nerveux central , </a:t>
            </a:r>
            <a:r>
              <a:rPr lang="fr-FR" dirty="0" err="1"/>
              <a:t>troules</a:t>
            </a:r>
            <a:r>
              <a:rPr lang="fr-FR" dirty="0"/>
              <a:t> cardiaques, troubles sécrétoires, troubles respiratoires (muscles lisses des bronches) et de l’appareil urinaire</a:t>
            </a:r>
          </a:p>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les </a:t>
            </a:r>
            <a:r>
              <a:rPr lang="fr-FR" b="1" i="0" dirty="0">
                <a:solidFill>
                  <a:srgbClr val="16212C"/>
                </a:solidFill>
                <a:effectLst/>
                <a:latin typeface="verdana" panose="020B0604030504040204" pitchFamily="34" charset="0"/>
              </a:rPr>
              <a:t>graines</a:t>
            </a:r>
            <a:r>
              <a:rPr lang="fr-FR" b="0" i="0" dirty="0">
                <a:solidFill>
                  <a:srgbClr val="16212C"/>
                </a:solidFill>
                <a:effectLst/>
                <a:latin typeface="verdana" panose="020B0604030504040204" pitchFamily="34" charset="0"/>
              </a:rPr>
              <a:t> de Datura qui renferment les concentrations les plus élevées en alcaloïdes toxiques. Chez l’adulte, on estime que la dose toxique est de </a:t>
            </a:r>
            <a:r>
              <a:rPr lang="fr-FR" b="1" i="0" dirty="0">
                <a:solidFill>
                  <a:srgbClr val="16212C"/>
                </a:solidFill>
                <a:effectLst/>
                <a:latin typeface="verdana" panose="020B0604030504040204" pitchFamily="34" charset="0"/>
              </a:rPr>
              <a:t>10 à 12 grammes de graines</a:t>
            </a:r>
            <a:r>
              <a:rPr lang="fr-FR" b="0" i="0" dirty="0">
                <a:solidFill>
                  <a:srgbClr val="16212C"/>
                </a:solidFill>
                <a:effectLst/>
                <a:latin typeface="verdana" panose="020B0604030504040204" pitchFamily="34" charset="0"/>
              </a:rPr>
              <a:t>, chez l’enfant de </a:t>
            </a:r>
            <a:r>
              <a:rPr lang="fr-FR" b="1" i="0" dirty="0">
                <a:solidFill>
                  <a:srgbClr val="16212C"/>
                </a:solidFill>
                <a:effectLst/>
                <a:latin typeface="verdana" panose="020B0604030504040204" pitchFamily="34" charset="0"/>
              </a:rPr>
              <a:t>2 à 5 grammes de graines</a:t>
            </a:r>
            <a:r>
              <a:rPr lang="fr-FR" b="0" i="0" dirty="0">
                <a:solidFill>
                  <a:srgbClr val="16212C"/>
                </a:solidFill>
                <a:effectLst/>
                <a:latin typeface="verdana" panose="020B0604030504040204" pitchFamily="34" charset="0"/>
              </a:rPr>
              <a:t>. La concentration d’atropine varie selon la saison. Elle est maximale en été.</a:t>
            </a:r>
            <a:endParaRPr lang="fr-BE" dirty="0"/>
          </a:p>
        </p:txBody>
      </p:sp>
      <p:sp>
        <p:nvSpPr>
          <p:cNvPr id="4" name="Espace réservé du numéro de diapositive 3"/>
          <p:cNvSpPr>
            <a:spLocks noGrp="1"/>
          </p:cNvSpPr>
          <p:nvPr>
            <p:ph type="sldNum" sz="quarter" idx="5"/>
          </p:nvPr>
        </p:nvSpPr>
        <p:spPr/>
        <p:txBody>
          <a:bodyPr/>
          <a:lstStyle/>
          <a:p>
            <a:fld id="{DFF5E23E-8F30-4C9D-944C-EC7CE2C82580}" type="slidenum">
              <a:rPr lang="fr-BE" smtClean="0"/>
              <a:t>84</a:t>
            </a:fld>
            <a:endParaRPr lang="fr-BE"/>
          </a:p>
        </p:txBody>
      </p:sp>
    </p:spTree>
    <p:extLst>
      <p:ext uri="{BB962C8B-B14F-4D97-AF65-F5344CB8AC3E}">
        <p14:creationId xmlns:p14="http://schemas.microsoft.com/office/powerpoint/2010/main" val="3636276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30 minutes</a:t>
            </a:r>
          </a:p>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dilatation des pupilles (mydriase bilatérale) </a:t>
            </a:r>
          </a:p>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dilatation des vaisseaux cutanés (la personne devient rouge), </a:t>
            </a:r>
          </a:p>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une sécheresse de la peau et de la bouche</a:t>
            </a:r>
          </a:p>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 une élévation de la température corporelle (hyperthermie),</a:t>
            </a:r>
          </a:p>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 une tachycardie, </a:t>
            </a:r>
          </a:p>
          <a:p>
            <a:pPr marL="171450" indent="-171450">
              <a:buFont typeface="Arial" panose="020B0604020202020204" pitchFamily="34" charset="0"/>
              <a:buChar char="•"/>
            </a:pPr>
            <a:r>
              <a:rPr lang="fr-FR" b="0" i="0" dirty="0">
                <a:solidFill>
                  <a:srgbClr val="16212C"/>
                </a:solidFill>
                <a:effectLst/>
                <a:latin typeface="verdana" panose="020B0604030504040204" pitchFamily="34" charset="0"/>
              </a:rPr>
              <a:t>une hypertension artérielle pouvant aller jusqu’à une détresse circulatoire et respiratoire.</a:t>
            </a:r>
          </a:p>
          <a:p>
            <a:endParaRPr lang="fr-BE" dirty="0"/>
          </a:p>
        </p:txBody>
      </p:sp>
      <p:sp>
        <p:nvSpPr>
          <p:cNvPr id="4" name="Espace réservé du numéro de diapositive 3"/>
          <p:cNvSpPr>
            <a:spLocks noGrp="1"/>
          </p:cNvSpPr>
          <p:nvPr>
            <p:ph type="sldNum" sz="quarter" idx="5"/>
          </p:nvPr>
        </p:nvSpPr>
        <p:spPr/>
        <p:txBody>
          <a:bodyPr/>
          <a:lstStyle/>
          <a:p>
            <a:fld id="{DFF5E23E-8F30-4C9D-944C-EC7CE2C82580}" type="slidenum">
              <a:rPr lang="fr-BE" smtClean="0"/>
              <a:t>89</a:t>
            </a:fld>
            <a:endParaRPr lang="fr-BE"/>
          </a:p>
        </p:txBody>
      </p:sp>
    </p:spTree>
    <p:extLst>
      <p:ext uri="{BB962C8B-B14F-4D97-AF65-F5344CB8AC3E}">
        <p14:creationId xmlns:p14="http://schemas.microsoft.com/office/powerpoint/2010/main" val="372190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CC5DF40-C24C-4AC1-B356-A80C9A94609C}" type="slidenum">
              <a:rPr lang="fr-BE" smtClean="0"/>
              <a:t>106</a:t>
            </a:fld>
            <a:endParaRPr lang="fr-BE"/>
          </a:p>
        </p:txBody>
      </p:sp>
    </p:spTree>
    <p:extLst>
      <p:ext uri="{BB962C8B-B14F-4D97-AF65-F5344CB8AC3E}">
        <p14:creationId xmlns:p14="http://schemas.microsoft.com/office/powerpoint/2010/main" val="129794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Actives sur plusieurs fonctions vitales de la cellule</a:t>
            </a:r>
            <a:endParaRPr lang="en-US" dirty="0"/>
          </a:p>
        </p:txBody>
      </p:sp>
      <p:sp>
        <p:nvSpPr>
          <p:cNvPr id="4" name="Espace réservé du numéro de diapositive 3"/>
          <p:cNvSpPr>
            <a:spLocks noGrp="1"/>
          </p:cNvSpPr>
          <p:nvPr>
            <p:ph type="sldNum" sz="quarter" idx="5"/>
          </p:nvPr>
        </p:nvSpPr>
        <p:spPr/>
        <p:txBody>
          <a:bodyPr/>
          <a:lstStyle/>
          <a:p>
            <a:fld id="{66B3AAAB-0634-466E-B461-2BCF2BD304A5}" type="slidenum">
              <a:rPr lang="en-US" smtClean="0"/>
              <a:t>29</a:t>
            </a:fld>
            <a:endParaRPr lang="en-US"/>
          </a:p>
        </p:txBody>
      </p:sp>
    </p:spTree>
    <p:extLst>
      <p:ext uri="{BB962C8B-B14F-4D97-AF65-F5344CB8AC3E}">
        <p14:creationId xmlns:p14="http://schemas.microsoft.com/office/powerpoint/2010/main" val="321128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Active sur une seule fonction vitale de la cellule</a:t>
            </a:r>
            <a:endParaRPr lang="en-US" dirty="0"/>
          </a:p>
        </p:txBody>
      </p:sp>
      <p:sp>
        <p:nvSpPr>
          <p:cNvPr id="4" name="Espace réservé du numéro de diapositive 3"/>
          <p:cNvSpPr>
            <a:spLocks noGrp="1"/>
          </p:cNvSpPr>
          <p:nvPr>
            <p:ph type="sldNum" sz="quarter" idx="5"/>
          </p:nvPr>
        </p:nvSpPr>
        <p:spPr/>
        <p:txBody>
          <a:bodyPr/>
          <a:lstStyle/>
          <a:p>
            <a:fld id="{66B3AAAB-0634-466E-B461-2BCF2BD304A5}" type="slidenum">
              <a:rPr lang="en-US" smtClean="0"/>
              <a:t>35</a:t>
            </a:fld>
            <a:endParaRPr lang="en-US"/>
          </a:p>
        </p:txBody>
      </p:sp>
    </p:spTree>
    <p:extLst>
      <p:ext uri="{BB962C8B-B14F-4D97-AF65-F5344CB8AC3E}">
        <p14:creationId xmlns:p14="http://schemas.microsoft.com/office/powerpoint/2010/main" val="191589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4A684DC-D9A4-45BB-90C0-D2B51359AABB}" type="slidenum">
              <a:rPr lang="fr-BE" smtClean="0"/>
              <a:t>39</a:t>
            </a:fld>
            <a:endParaRPr lang="fr-BE"/>
          </a:p>
        </p:txBody>
      </p:sp>
    </p:spTree>
    <p:extLst>
      <p:ext uri="{BB962C8B-B14F-4D97-AF65-F5344CB8AC3E}">
        <p14:creationId xmlns:p14="http://schemas.microsoft.com/office/powerpoint/2010/main" val="2398512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Fluazinam = </a:t>
            </a:r>
            <a:r>
              <a:rPr lang="fr-BE" dirty="0" err="1"/>
              <a:t>detection</a:t>
            </a:r>
            <a:r>
              <a:rPr lang="fr-BE" dirty="0"/>
              <a:t> en 2011 </a:t>
            </a:r>
          </a:p>
          <a:p>
            <a:r>
              <a:rPr lang="fr-BE" dirty="0"/>
              <a:t>CAA détection en 2022-23 (</a:t>
            </a:r>
            <a:r>
              <a:rPr lang="fr-BE" dirty="0" err="1"/>
              <a:t>mandipropamide</a:t>
            </a:r>
            <a:r>
              <a:rPr lang="fr-BE" dirty="0"/>
              <a:t> = revus) seule CAA encore vendue sans </a:t>
            </a:r>
            <a:r>
              <a:rPr lang="fr-BE" dirty="0" err="1"/>
              <a:t>coformulation</a:t>
            </a:r>
            <a:r>
              <a:rPr lang="fr-BE" dirty="0"/>
              <a:t>, </a:t>
            </a:r>
            <a:r>
              <a:rPr lang="fr-BE" dirty="0" err="1"/>
              <a:t>benthiavalicarbe</a:t>
            </a:r>
            <a:r>
              <a:rPr lang="fr-BE" dirty="0"/>
              <a:t> (retiré en 24, </a:t>
            </a:r>
            <a:r>
              <a:rPr lang="fr-BE" dirty="0" err="1"/>
              <a:t>dimethomorphe</a:t>
            </a:r>
            <a:r>
              <a:rPr lang="fr-BE" dirty="0"/>
              <a:t> retiré en 25)</a:t>
            </a:r>
          </a:p>
          <a:p>
            <a:r>
              <a:rPr lang="fr-BE" dirty="0"/>
              <a:t>OXTP (détection en 2023)</a:t>
            </a:r>
          </a:p>
          <a:p>
            <a:endParaRPr lang="en-US" dirty="0"/>
          </a:p>
        </p:txBody>
      </p:sp>
      <p:sp>
        <p:nvSpPr>
          <p:cNvPr id="4" name="Espace réservé du numéro de diapositive 3"/>
          <p:cNvSpPr>
            <a:spLocks noGrp="1"/>
          </p:cNvSpPr>
          <p:nvPr>
            <p:ph type="sldNum" sz="quarter" idx="5"/>
          </p:nvPr>
        </p:nvSpPr>
        <p:spPr/>
        <p:txBody>
          <a:bodyPr/>
          <a:lstStyle/>
          <a:p>
            <a:fld id="{66B3AAAB-0634-466E-B461-2BCF2BD304A5}" type="slidenum">
              <a:rPr lang="en-US" smtClean="0"/>
              <a:t>43</a:t>
            </a:fld>
            <a:endParaRPr lang="en-US"/>
          </a:p>
        </p:txBody>
      </p:sp>
    </p:spTree>
    <p:extLst>
      <p:ext uri="{BB962C8B-B14F-4D97-AF65-F5344CB8AC3E}">
        <p14:creationId xmlns:p14="http://schemas.microsoft.com/office/powerpoint/2010/main" val="3136999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4A684DC-D9A4-45BB-90C0-D2B51359AABB}" type="slidenum">
              <a:rPr lang="fr-BE" smtClean="0"/>
              <a:t>47</a:t>
            </a:fld>
            <a:endParaRPr lang="fr-BE"/>
          </a:p>
        </p:txBody>
      </p:sp>
    </p:spTree>
    <p:extLst>
      <p:ext uri="{BB962C8B-B14F-4D97-AF65-F5344CB8AC3E}">
        <p14:creationId xmlns:p14="http://schemas.microsoft.com/office/powerpoint/2010/main" val="1651114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Mandipropamide</a:t>
            </a:r>
            <a:r>
              <a:rPr lang="fr-BE" dirty="0"/>
              <a:t> : Revus seul a été retiré, il existe des </a:t>
            </a:r>
            <a:r>
              <a:rPr lang="fr-BE" dirty="0" err="1"/>
              <a:t>coformulations</a:t>
            </a:r>
            <a:r>
              <a:rPr lang="fr-BE" dirty="0"/>
              <a:t> existent avec du </a:t>
            </a:r>
            <a:r>
              <a:rPr lang="fr-BE" dirty="0" err="1"/>
              <a:t>propamocarbe</a:t>
            </a:r>
            <a:r>
              <a:rPr lang="fr-BE" dirty="0"/>
              <a:t>, de l’</a:t>
            </a:r>
            <a:r>
              <a:rPr lang="fr-BE" dirty="0" err="1"/>
              <a:t>amisulbron</a:t>
            </a:r>
            <a:endParaRPr lang="fr-BE" dirty="0"/>
          </a:p>
          <a:p>
            <a:r>
              <a:rPr lang="fr-BE" dirty="0" err="1"/>
              <a:t>Zorvec</a:t>
            </a:r>
            <a:r>
              <a:rPr lang="fr-BE" dirty="0"/>
              <a:t> : </a:t>
            </a:r>
            <a:r>
              <a:rPr lang="fr-BE" dirty="0" err="1"/>
              <a:t>coformulation</a:t>
            </a:r>
            <a:r>
              <a:rPr lang="fr-BE" dirty="0"/>
              <a:t> avec </a:t>
            </a:r>
            <a:r>
              <a:rPr lang="fr-BE" dirty="0" err="1"/>
              <a:t>amisulbron</a:t>
            </a:r>
            <a:r>
              <a:rPr lang="fr-BE" dirty="0"/>
              <a:t>, pack</a:t>
            </a:r>
            <a:endParaRPr lang="en-US" dirty="0"/>
          </a:p>
        </p:txBody>
      </p:sp>
      <p:sp>
        <p:nvSpPr>
          <p:cNvPr id="4" name="Espace réservé du numéro de diapositive 3"/>
          <p:cNvSpPr>
            <a:spLocks noGrp="1"/>
          </p:cNvSpPr>
          <p:nvPr>
            <p:ph type="sldNum" sz="quarter" idx="5"/>
          </p:nvPr>
        </p:nvSpPr>
        <p:spPr/>
        <p:txBody>
          <a:bodyPr/>
          <a:lstStyle/>
          <a:p>
            <a:fld id="{34A684DC-D9A4-45BB-90C0-D2B51359AABB}" type="slidenum">
              <a:rPr lang="fr-BE" smtClean="0"/>
              <a:t>56</a:t>
            </a:fld>
            <a:endParaRPr lang="fr-BE"/>
          </a:p>
        </p:txBody>
      </p:sp>
    </p:spTree>
    <p:extLst>
      <p:ext uri="{BB962C8B-B14F-4D97-AF65-F5344CB8AC3E}">
        <p14:creationId xmlns:p14="http://schemas.microsoft.com/office/powerpoint/2010/main" val="3609427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F6B28-02A1-CC70-3FC2-E820367C5B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4DF922-B1A6-5E83-2A44-00D5B5024FE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63DDDA-9F63-F1C7-6A72-34A2ABEA6015}"/>
              </a:ext>
            </a:extLst>
          </p:cNvPr>
          <p:cNvSpPr>
            <a:spLocks noGrp="1"/>
          </p:cNvSpPr>
          <p:nvPr>
            <p:ph type="body" idx="1"/>
          </p:nvPr>
        </p:nvSpPr>
        <p:spPr/>
        <p:txBody>
          <a:bodyPr/>
          <a:lstStyle/>
          <a:p>
            <a:r>
              <a:rPr lang="fr-BE" dirty="0" err="1"/>
              <a:t>Mandipropamide</a:t>
            </a:r>
            <a:r>
              <a:rPr lang="fr-BE" dirty="0"/>
              <a:t> : Revus seul a été retiré, il existe des </a:t>
            </a:r>
            <a:r>
              <a:rPr lang="fr-BE" dirty="0" err="1"/>
              <a:t>coformulations</a:t>
            </a:r>
            <a:r>
              <a:rPr lang="fr-BE" dirty="0"/>
              <a:t> existent avec du </a:t>
            </a:r>
            <a:r>
              <a:rPr lang="fr-BE" dirty="0" err="1"/>
              <a:t>propamocarbe</a:t>
            </a:r>
            <a:r>
              <a:rPr lang="fr-BE" dirty="0"/>
              <a:t>, de l’</a:t>
            </a:r>
            <a:r>
              <a:rPr lang="fr-BE" dirty="0" err="1"/>
              <a:t>amisulbron</a:t>
            </a:r>
            <a:endParaRPr lang="fr-BE" dirty="0"/>
          </a:p>
          <a:p>
            <a:r>
              <a:rPr lang="fr-BE" dirty="0" err="1"/>
              <a:t>Zorvec</a:t>
            </a:r>
            <a:r>
              <a:rPr lang="fr-BE" dirty="0"/>
              <a:t> : </a:t>
            </a:r>
            <a:r>
              <a:rPr lang="fr-BE" dirty="0" err="1"/>
              <a:t>coformulation</a:t>
            </a:r>
            <a:r>
              <a:rPr lang="fr-BE" dirty="0"/>
              <a:t> avec </a:t>
            </a:r>
            <a:r>
              <a:rPr lang="fr-BE" dirty="0" err="1"/>
              <a:t>amisulbron</a:t>
            </a:r>
            <a:r>
              <a:rPr lang="fr-BE" dirty="0"/>
              <a:t>, pack</a:t>
            </a:r>
            <a:endParaRPr lang="en-US" dirty="0"/>
          </a:p>
        </p:txBody>
      </p:sp>
      <p:sp>
        <p:nvSpPr>
          <p:cNvPr id="4" name="Espace réservé du numéro de diapositive 3">
            <a:extLst>
              <a:ext uri="{FF2B5EF4-FFF2-40B4-BE49-F238E27FC236}">
                <a16:creationId xmlns:a16="http://schemas.microsoft.com/office/drawing/2014/main" id="{BA3A2DB6-1AB6-4D44-8AA7-C34875BD79E1}"/>
              </a:ext>
            </a:extLst>
          </p:cNvPr>
          <p:cNvSpPr>
            <a:spLocks noGrp="1"/>
          </p:cNvSpPr>
          <p:nvPr>
            <p:ph type="sldNum" sz="quarter" idx="5"/>
          </p:nvPr>
        </p:nvSpPr>
        <p:spPr/>
        <p:txBody>
          <a:bodyPr/>
          <a:lstStyle/>
          <a:p>
            <a:fld id="{34A684DC-D9A4-45BB-90C0-D2B51359AABB}" type="slidenum">
              <a:rPr lang="fr-BE" smtClean="0"/>
              <a:t>57</a:t>
            </a:fld>
            <a:endParaRPr lang="fr-BE"/>
          </a:p>
        </p:txBody>
      </p:sp>
    </p:spTree>
    <p:extLst>
      <p:ext uri="{BB962C8B-B14F-4D97-AF65-F5344CB8AC3E}">
        <p14:creationId xmlns:p14="http://schemas.microsoft.com/office/powerpoint/2010/main" val="313250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b="0" i="0" dirty="0">
                <a:solidFill>
                  <a:srgbClr val="525252"/>
                </a:solidFill>
                <a:effectLst/>
                <a:latin typeface="ralewayregular"/>
              </a:rPr>
              <a:t>cotylédons lancéolés linéaires,</a:t>
            </a:r>
          </a:p>
          <a:p>
            <a:pPr marL="171450" indent="-171450">
              <a:buFont typeface="Arial" panose="020B0604020202020204" pitchFamily="34" charset="0"/>
              <a:buChar char="•"/>
            </a:pPr>
            <a:r>
              <a:rPr lang="fr-FR" b="0" i="0" dirty="0">
                <a:solidFill>
                  <a:srgbClr val="525252"/>
                </a:solidFill>
                <a:effectLst/>
                <a:latin typeface="ralewayregular"/>
              </a:rPr>
              <a:t>avec des tiges et des feuilles alternes</a:t>
            </a:r>
          </a:p>
          <a:p>
            <a:pPr marL="171450" indent="-171450">
              <a:buFont typeface="Arial" panose="020B0604020202020204" pitchFamily="34" charset="0"/>
              <a:buChar char="•"/>
            </a:pPr>
            <a:r>
              <a:rPr lang="fr-FR" b="0" i="0" dirty="0">
                <a:solidFill>
                  <a:srgbClr val="525252"/>
                </a:solidFill>
                <a:effectLst/>
                <a:latin typeface="ralewayregular"/>
              </a:rPr>
              <a:t>Les tiges et les pétioles sont pileux</a:t>
            </a:r>
          </a:p>
          <a:p>
            <a:pPr marL="171450" indent="-171450">
              <a:buFont typeface="Arial" panose="020B0604020202020204" pitchFamily="34" charset="0"/>
              <a:buChar char="•"/>
            </a:pPr>
            <a:r>
              <a:rPr lang="fr-FR" b="0" i="0" dirty="0">
                <a:solidFill>
                  <a:srgbClr val="525252"/>
                </a:solidFill>
                <a:effectLst/>
                <a:latin typeface="ralewayregular"/>
              </a:rPr>
              <a:t>odeur nauséabonde émane au toucher</a:t>
            </a:r>
          </a:p>
          <a:p>
            <a:pPr marL="171450" indent="-171450">
              <a:buFont typeface="Arial" panose="020B0604020202020204" pitchFamily="34" charset="0"/>
              <a:buChar char="•"/>
            </a:pPr>
            <a:r>
              <a:rPr lang="fr-FR" b="0" i="0" dirty="0">
                <a:solidFill>
                  <a:srgbClr val="525252"/>
                </a:solidFill>
                <a:effectLst/>
                <a:latin typeface="ralewayregular"/>
              </a:rPr>
              <a:t>La plante adulte, annuelle, dégage également une odeur désagréable</a:t>
            </a:r>
            <a:endParaRPr lang="fr-BE" dirty="0"/>
          </a:p>
        </p:txBody>
      </p:sp>
      <p:sp>
        <p:nvSpPr>
          <p:cNvPr id="4" name="Espace réservé du numéro de diapositive 3"/>
          <p:cNvSpPr>
            <a:spLocks noGrp="1"/>
          </p:cNvSpPr>
          <p:nvPr>
            <p:ph type="sldNum" sz="quarter" idx="5"/>
          </p:nvPr>
        </p:nvSpPr>
        <p:spPr/>
        <p:txBody>
          <a:bodyPr/>
          <a:lstStyle/>
          <a:p>
            <a:fld id="{DFF5E23E-8F30-4C9D-944C-EC7CE2C82580}" type="slidenum">
              <a:rPr lang="fr-BE" smtClean="0"/>
              <a:t>75</a:t>
            </a:fld>
            <a:endParaRPr lang="fr-BE"/>
          </a:p>
        </p:txBody>
      </p:sp>
    </p:spTree>
    <p:extLst>
      <p:ext uri="{BB962C8B-B14F-4D97-AF65-F5344CB8AC3E}">
        <p14:creationId xmlns:p14="http://schemas.microsoft.com/office/powerpoint/2010/main" val="2430662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Diapositive de titre">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CB0205-D9FD-4ED1-ACF3-65630F656F52}"/>
              </a:ext>
            </a:extLst>
          </p:cNvPr>
          <p:cNvSpPr>
            <a:spLocks noGrp="1"/>
          </p:cNvSpPr>
          <p:nvPr>
            <p:ph type="ctrTitle"/>
          </p:nvPr>
        </p:nvSpPr>
        <p:spPr>
          <a:xfrm>
            <a:off x="2958935" y="1290279"/>
            <a:ext cx="9144000" cy="2387600"/>
          </a:xfrm>
        </p:spPr>
        <p:txBody>
          <a:bodyPr anchor="b"/>
          <a:lstStyle>
            <a:lvl1pPr algn="ctr">
              <a:defRPr sz="6000"/>
            </a:lvl1pPr>
          </a:lstStyle>
          <a:p>
            <a:r>
              <a:rPr lang="fr-FR" dirty="0"/>
              <a:t>Modifiez le style du titre</a:t>
            </a:r>
            <a:endParaRPr lang="fr-BE" dirty="0"/>
          </a:p>
        </p:txBody>
      </p:sp>
      <p:sp>
        <p:nvSpPr>
          <p:cNvPr id="3" name="Sous-titre 2">
            <a:extLst>
              <a:ext uri="{FF2B5EF4-FFF2-40B4-BE49-F238E27FC236}">
                <a16:creationId xmlns:a16="http://schemas.microsoft.com/office/drawing/2014/main" id="{D0D703BA-3612-40E8-8CEE-0B10E64696F5}"/>
              </a:ext>
            </a:extLst>
          </p:cNvPr>
          <p:cNvSpPr>
            <a:spLocks noGrp="1"/>
          </p:cNvSpPr>
          <p:nvPr>
            <p:ph type="subTitle" idx="1"/>
          </p:nvPr>
        </p:nvSpPr>
        <p:spPr>
          <a:xfrm>
            <a:off x="2958935" y="3769954"/>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189940EE-60A7-4818-AB5A-EDF7002878F6}"/>
              </a:ext>
            </a:extLst>
          </p:cNvPr>
          <p:cNvSpPr>
            <a:spLocks noGrp="1"/>
          </p:cNvSpPr>
          <p:nvPr>
            <p:ph type="dt" sz="half" idx="10"/>
          </p:nvPr>
        </p:nvSpPr>
        <p:spPr/>
        <p:txBody>
          <a:bodyPr/>
          <a:lstStyle/>
          <a:p>
            <a:fld id="{EE47DB60-A538-4481-9EC6-953F93DF8D8D}" type="datetimeFigureOut">
              <a:rPr lang="fr-BE" smtClean="0"/>
              <a:t>10-02-26</a:t>
            </a:fld>
            <a:endParaRPr lang="fr-BE"/>
          </a:p>
        </p:txBody>
      </p:sp>
      <p:sp>
        <p:nvSpPr>
          <p:cNvPr id="5" name="Espace réservé du pied de page 4">
            <a:extLst>
              <a:ext uri="{FF2B5EF4-FFF2-40B4-BE49-F238E27FC236}">
                <a16:creationId xmlns:a16="http://schemas.microsoft.com/office/drawing/2014/main" id="{9A4390EC-FE01-45C1-937E-EB45A3B3606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E6CCB12-C401-4ECD-B310-55714248B743}"/>
              </a:ext>
            </a:extLst>
          </p:cNvPr>
          <p:cNvSpPr>
            <a:spLocks noGrp="1"/>
          </p:cNvSpPr>
          <p:nvPr>
            <p:ph type="sldNum" sz="quarter" idx="12"/>
          </p:nvPr>
        </p:nvSpPr>
        <p:spPr/>
        <p:txBody>
          <a:bodyPr/>
          <a:lstStyle/>
          <a:p>
            <a:fld id="{7524A842-DD97-4889-A8D2-759E7AB31A8C}" type="slidenum">
              <a:rPr lang="fr-BE" smtClean="0"/>
              <a:t>‹N°›</a:t>
            </a:fld>
            <a:endParaRPr lang="fr-BE"/>
          </a:p>
        </p:txBody>
      </p:sp>
      <p:pic>
        <p:nvPicPr>
          <p:cNvPr id="8" name="Image 7">
            <a:extLst>
              <a:ext uri="{FF2B5EF4-FFF2-40B4-BE49-F238E27FC236}">
                <a16:creationId xmlns:a16="http://schemas.microsoft.com/office/drawing/2014/main" id="{D495B5D0-7E23-471C-83C2-2FDF21C1D4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3614" y="5271422"/>
            <a:ext cx="1997386" cy="1433271"/>
          </a:xfrm>
          <a:prstGeom prst="rect">
            <a:avLst/>
          </a:prstGeom>
        </p:spPr>
      </p:pic>
      <p:pic>
        <p:nvPicPr>
          <p:cNvPr id="20" name="Graphique 19">
            <a:extLst>
              <a:ext uri="{FF2B5EF4-FFF2-40B4-BE49-F238E27FC236}">
                <a16:creationId xmlns:a16="http://schemas.microsoft.com/office/drawing/2014/main" id="{D5C17AA3-D01B-46B0-8C0E-9ADAB22C7CC7}"/>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83697"/>
          <a:stretch/>
        </p:blipFill>
        <p:spPr>
          <a:xfrm>
            <a:off x="1578438" y="3361223"/>
            <a:ext cx="1107350" cy="1060516"/>
          </a:xfrm>
          <a:prstGeom prst="rect">
            <a:avLst/>
          </a:prstGeom>
        </p:spPr>
      </p:pic>
      <p:pic>
        <p:nvPicPr>
          <p:cNvPr id="21" name="Graphique 20">
            <a:extLst>
              <a:ext uri="{FF2B5EF4-FFF2-40B4-BE49-F238E27FC236}">
                <a16:creationId xmlns:a16="http://schemas.microsoft.com/office/drawing/2014/main" id="{CFACFB51-9565-4760-853E-521CCD81DEB3}"/>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817" r="66594"/>
          <a:stretch/>
        </p:blipFill>
        <p:spPr>
          <a:xfrm>
            <a:off x="901359" y="721267"/>
            <a:ext cx="2499007" cy="2218314"/>
          </a:xfrm>
          <a:prstGeom prst="rect">
            <a:avLst/>
          </a:prstGeom>
        </p:spPr>
      </p:pic>
      <p:pic>
        <p:nvPicPr>
          <p:cNvPr id="22" name="Graphique 21">
            <a:extLst>
              <a:ext uri="{FF2B5EF4-FFF2-40B4-BE49-F238E27FC236}">
                <a16:creationId xmlns:a16="http://schemas.microsoft.com/office/drawing/2014/main" id="{2A9A46D9-049B-4F7B-B1ED-8CB2965FED76}"/>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33224" r="49614"/>
          <a:stretch/>
        </p:blipFill>
        <p:spPr>
          <a:xfrm>
            <a:off x="-600892" y="2135689"/>
            <a:ext cx="1803524" cy="1640725"/>
          </a:xfrm>
          <a:prstGeom prst="rect">
            <a:avLst/>
          </a:prstGeom>
        </p:spPr>
      </p:pic>
      <p:pic>
        <p:nvPicPr>
          <p:cNvPr id="23" name="Graphique 22">
            <a:extLst>
              <a:ext uri="{FF2B5EF4-FFF2-40B4-BE49-F238E27FC236}">
                <a16:creationId xmlns:a16="http://schemas.microsoft.com/office/drawing/2014/main" id="{82E69FE0-C4AC-44BA-995A-0DFDEA3054F2}"/>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9652" r="32759"/>
          <a:stretch/>
        </p:blipFill>
        <p:spPr>
          <a:xfrm>
            <a:off x="77208" y="171672"/>
            <a:ext cx="1070986" cy="950691"/>
          </a:xfrm>
          <a:prstGeom prst="rect">
            <a:avLst/>
          </a:prstGeom>
        </p:spPr>
      </p:pic>
      <p:pic>
        <p:nvPicPr>
          <p:cNvPr id="24" name="Graphique 23">
            <a:extLst>
              <a:ext uri="{FF2B5EF4-FFF2-40B4-BE49-F238E27FC236}">
                <a16:creationId xmlns:a16="http://schemas.microsoft.com/office/drawing/2014/main" id="{10A561A0-C050-46DB-AB79-D8CE09EA14AC}"/>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66425" r="15665"/>
          <a:stretch/>
        </p:blipFill>
        <p:spPr>
          <a:xfrm>
            <a:off x="89065" y="4133395"/>
            <a:ext cx="1519330" cy="1324471"/>
          </a:xfrm>
          <a:prstGeom prst="rect">
            <a:avLst/>
          </a:prstGeom>
        </p:spPr>
      </p:pic>
      <p:pic>
        <p:nvPicPr>
          <p:cNvPr id="25" name="Graphique 24">
            <a:extLst>
              <a:ext uri="{FF2B5EF4-FFF2-40B4-BE49-F238E27FC236}">
                <a16:creationId xmlns:a16="http://schemas.microsoft.com/office/drawing/2014/main" id="{3C4F5DEA-34D8-4953-9D63-0497D92C47AC}"/>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83637"/>
          <a:stretch/>
        </p:blipFill>
        <p:spPr>
          <a:xfrm>
            <a:off x="1345444" y="5045171"/>
            <a:ext cx="1739242" cy="1659522"/>
          </a:xfrm>
          <a:prstGeom prst="rect">
            <a:avLst/>
          </a:prstGeom>
        </p:spPr>
      </p:pic>
    </p:spTree>
    <p:extLst>
      <p:ext uri="{BB962C8B-B14F-4D97-AF65-F5344CB8AC3E}">
        <p14:creationId xmlns:p14="http://schemas.microsoft.com/office/powerpoint/2010/main" val="239413038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375FC-5E6D-9B35-7A33-67AE9E1543C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7BEF8FE9-053F-94AA-1964-53A996BDA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63198C0A-B0D1-C06F-EC5A-39914186F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763868D-E394-4E33-195A-FDC991E85101}"/>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6" name="Espace réservé du pied de page 5">
            <a:extLst>
              <a:ext uri="{FF2B5EF4-FFF2-40B4-BE49-F238E27FC236}">
                <a16:creationId xmlns:a16="http://schemas.microsoft.com/office/drawing/2014/main" id="{BCA2B8B9-1480-0CA4-491F-494F4ABF2680}"/>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95FBB93-72A6-93F2-4261-564D5C73A933}"/>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42971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788BE-CAA0-6C1A-770B-D1EB8E0FBFC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3CD771AA-446B-4FDD-45F8-ABEF937EEC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46924844-777A-3DEF-F74E-9710FF76A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E102DFA-67ED-AD7F-82D6-152E90C72F53}"/>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6" name="Espace réservé du pied de page 5">
            <a:extLst>
              <a:ext uri="{FF2B5EF4-FFF2-40B4-BE49-F238E27FC236}">
                <a16:creationId xmlns:a16="http://schemas.microsoft.com/office/drawing/2014/main" id="{C4F1765A-4546-FA26-4067-1F1DA6755A98}"/>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C6F3E83-7766-BF49-100F-982569FFAA7E}"/>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2327824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ACDA32-6399-1674-9504-D5B3907F9EF6}"/>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C21E1F07-5A40-1927-73F1-E4B9D038E8E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9EC34C2-1F85-A42D-AA3B-6EBA7DA9E566}"/>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5" name="Espace réservé du pied de page 4">
            <a:extLst>
              <a:ext uri="{FF2B5EF4-FFF2-40B4-BE49-F238E27FC236}">
                <a16:creationId xmlns:a16="http://schemas.microsoft.com/office/drawing/2014/main" id="{E56A14F9-7E4F-75FF-54B5-516D8C8E07F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8320A2FC-69E7-4EAD-EF22-AF6DCF29F346}"/>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49778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94BF9E6-8C68-E97C-CFCD-17159E427B6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AFFD0BA1-3547-F289-2D3A-98752DDF60B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133C1E1-C5D9-5359-F96D-F3804EE6574E}"/>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5" name="Espace réservé du pied de page 4">
            <a:extLst>
              <a:ext uri="{FF2B5EF4-FFF2-40B4-BE49-F238E27FC236}">
                <a16:creationId xmlns:a16="http://schemas.microsoft.com/office/drawing/2014/main" id="{ED02540A-3E5A-28C6-5602-CDBB3928E62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58B399E-EA21-64E3-87B3-A688B9EF4514}"/>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3372516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endParaRPr lang="fr-BE"/>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graphique 3"/>
          <p:cNvSpPr>
            <a:spLocks noGrp="1"/>
          </p:cNvSpPr>
          <p:nvPr>
            <p:ph type="chart" sz="half" idx="2"/>
          </p:nvPr>
        </p:nvSpPr>
        <p:spPr>
          <a:xfrm>
            <a:off x="6197600" y="1600201"/>
            <a:ext cx="5384800" cy="4525963"/>
          </a:xfrm>
        </p:spPr>
        <p:txBody>
          <a:bodyPr/>
          <a:lstStyle/>
          <a:p>
            <a:pPr lvl="0"/>
            <a:endParaRPr lang="fr-BE"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r>
              <a:rPr lang="fr-FR" dirty="0"/>
              <a:t>O.Mahieu - Ukraine 2015</a:t>
            </a:r>
          </a:p>
        </p:txBody>
      </p:sp>
      <p:sp>
        <p:nvSpPr>
          <p:cNvPr id="7" name="Rectangle 6"/>
          <p:cNvSpPr>
            <a:spLocks noGrp="1" noChangeArrowheads="1"/>
          </p:cNvSpPr>
          <p:nvPr>
            <p:ph type="sldNum" sz="quarter" idx="12"/>
          </p:nvPr>
        </p:nvSpPr>
        <p:spPr>
          <a:ln/>
        </p:spPr>
        <p:txBody>
          <a:bodyPr/>
          <a:lstStyle>
            <a:lvl1pPr>
              <a:defRPr/>
            </a:lvl1pPr>
          </a:lstStyle>
          <a:p>
            <a:pPr>
              <a:defRPr/>
            </a:pPr>
            <a:fld id="{0842DBA4-E612-4AAB-B715-FDCD5DBB26D2}" type="slidenum">
              <a:rPr lang="fr-FR"/>
              <a:pPr>
                <a:defRPr/>
              </a:pPr>
              <a:t>‹N°›</a:t>
            </a:fld>
            <a:endParaRPr lang="fr-FR" dirty="0"/>
          </a:p>
        </p:txBody>
      </p:sp>
    </p:spTree>
    <p:extLst>
      <p:ext uri="{BB962C8B-B14F-4D97-AF65-F5344CB8AC3E}">
        <p14:creationId xmlns:p14="http://schemas.microsoft.com/office/powerpoint/2010/main" val="96341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re et contenu">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CF4B71-D5EB-43CB-A424-3C21D885E56D}"/>
              </a:ext>
            </a:extLst>
          </p:cNvPr>
          <p:cNvSpPr>
            <a:spLocks noGrp="1"/>
          </p:cNvSpPr>
          <p:nvPr>
            <p:ph type="title"/>
          </p:nvPr>
        </p:nvSpPr>
        <p:spPr>
          <a:xfrm>
            <a:off x="1644609" y="558965"/>
            <a:ext cx="10515600" cy="1325563"/>
          </a:xfrm>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44B30A64-1B27-4383-9227-FE1B1DBAD04D}"/>
              </a:ext>
            </a:extLst>
          </p:cNvPr>
          <p:cNvSpPr>
            <a:spLocks noGrp="1"/>
          </p:cNvSpPr>
          <p:nvPr>
            <p:ph idx="1"/>
          </p:nvPr>
        </p:nvSpPr>
        <p:spPr>
          <a:xfrm>
            <a:off x="2082656" y="2005012"/>
            <a:ext cx="10109343" cy="4351338"/>
          </a:xfrm>
          <a:prstGeom prst="rect">
            <a:avLst/>
          </a:prstGeo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e la date 3">
            <a:extLst>
              <a:ext uri="{FF2B5EF4-FFF2-40B4-BE49-F238E27FC236}">
                <a16:creationId xmlns:a16="http://schemas.microsoft.com/office/drawing/2014/main" id="{920F9172-05C3-4B24-A3DA-800B5690E491}"/>
              </a:ext>
            </a:extLst>
          </p:cNvPr>
          <p:cNvSpPr>
            <a:spLocks noGrp="1"/>
          </p:cNvSpPr>
          <p:nvPr>
            <p:ph type="dt" sz="half" idx="10"/>
          </p:nvPr>
        </p:nvSpPr>
        <p:spPr/>
        <p:txBody>
          <a:bodyPr/>
          <a:lstStyle/>
          <a:p>
            <a:fld id="{EE47DB60-A538-4481-9EC6-953F93DF8D8D}" type="datetimeFigureOut">
              <a:rPr lang="fr-BE" smtClean="0"/>
              <a:t>10-02-26</a:t>
            </a:fld>
            <a:endParaRPr lang="fr-BE"/>
          </a:p>
        </p:txBody>
      </p:sp>
      <p:sp>
        <p:nvSpPr>
          <p:cNvPr id="5" name="Espace réservé du pied de page 4">
            <a:extLst>
              <a:ext uri="{FF2B5EF4-FFF2-40B4-BE49-F238E27FC236}">
                <a16:creationId xmlns:a16="http://schemas.microsoft.com/office/drawing/2014/main" id="{D0069A1D-62DD-4C89-998B-2C69C318956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0D81740B-5A6C-460D-832B-C18B7F968646}"/>
              </a:ext>
            </a:extLst>
          </p:cNvPr>
          <p:cNvSpPr>
            <a:spLocks noGrp="1"/>
          </p:cNvSpPr>
          <p:nvPr>
            <p:ph type="sldNum" sz="quarter" idx="12"/>
          </p:nvPr>
        </p:nvSpPr>
        <p:spPr/>
        <p:txBody>
          <a:bodyPr/>
          <a:lstStyle/>
          <a:p>
            <a:fld id="{7524A842-DD97-4889-A8D2-759E7AB31A8C}" type="slidenum">
              <a:rPr lang="fr-BE" smtClean="0"/>
              <a:t>‹N°›</a:t>
            </a:fld>
            <a:endParaRPr lang="fr-BE"/>
          </a:p>
        </p:txBody>
      </p:sp>
      <p:sp>
        <p:nvSpPr>
          <p:cNvPr id="7" name="Rectangle 6">
            <a:extLst>
              <a:ext uri="{FF2B5EF4-FFF2-40B4-BE49-F238E27FC236}">
                <a16:creationId xmlns:a16="http://schemas.microsoft.com/office/drawing/2014/main" id="{E8754104-5722-4CFC-8B8A-9EC3FAFD942D}"/>
              </a:ext>
            </a:extLst>
          </p:cNvPr>
          <p:cNvSpPr/>
          <p:nvPr userDrawn="1"/>
        </p:nvSpPr>
        <p:spPr>
          <a:xfrm>
            <a:off x="-2308" y="0"/>
            <a:ext cx="2479501" cy="6858000"/>
          </a:xfrm>
          <a:prstGeom prst="rect">
            <a:avLst/>
          </a:prstGeom>
          <a:solidFill>
            <a:srgbClr val="1733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a:extLst>
              <a:ext uri="{FF2B5EF4-FFF2-40B4-BE49-F238E27FC236}">
                <a16:creationId xmlns:a16="http://schemas.microsoft.com/office/drawing/2014/main" id="{A91BF480-5E33-4486-B62B-B012DD1DA19C}"/>
              </a:ext>
            </a:extLst>
          </p:cNvPr>
          <p:cNvSpPr/>
          <p:nvPr userDrawn="1"/>
        </p:nvSpPr>
        <p:spPr>
          <a:xfrm rot="5861044">
            <a:off x="-1547384" y="1907992"/>
            <a:ext cx="8747422" cy="3790950"/>
          </a:xfrm>
          <a:prstGeom prst="ellipse">
            <a:avLst/>
          </a:prstGeom>
          <a:solidFill>
            <a:schemeClr val="bg1"/>
          </a:solidFill>
          <a:ln>
            <a:noFill/>
          </a:ln>
          <a:effectLst/>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b="0" cap="none" spc="0">
              <a:ln w="0"/>
              <a:solidFill>
                <a:schemeClr val="tx1"/>
              </a:solidFill>
              <a:effectLst>
                <a:outerShdw blurRad="50800" dist="38100" dir="13500000" algn="br" rotWithShape="0">
                  <a:prstClr val="black">
                    <a:alpha val="40000"/>
                  </a:prstClr>
                </a:outerShdw>
              </a:effectLst>
            </a:endParaRPr>
          </a:p>
        </p:txBody>
      </p:sp>
      <p:sp>
        <p:nvSpPr>
          <p:cNvPr id="10" name="Ellipse 9">
            <a:extLst>
              <a:ext uri="{FF2B5EF4-FFF2-40B4-BE49-F238E27FC236}">
                <a16:creationId xmlns:a16="http://schemas.microsoft.com/office/drawing/2014/main" id="{B3E2C046-3BCE-482C-BF49-4D9C0588D28B}"/>
              </a:ext>
            </a:extLst>
          </p:cNvPr>
          <p:cNvSpPr/>
          <p:nvPr userDrawn="1"/>
        </p:nvSpPr>
        <p:spPr>
          <a:xfrm rot="5674888">
            <a:off x="-1929942" y="1768875"/>
            <a:ext cx="8747422" cy="3790950"/>
          </a:xfrm>
          <a:prstGeom prst="ellipse">
            <a:avLst/>
          </a:prstGeom>
          <a:solidFill>
            <a:srgbClr val="FFFFFF">
              <a:alpha val="50196"/>
            </a:srgbClr>
          </a:solidFill>
          <a:ln>
            <a:noFill/>
          </a:ln>
          <a:effectLst/>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b="0" cap="none" spc="0">
              <a:ln w="0"/>
              <a:solidFill>
                <a:schemeClr val="tx1"/>
              </a:solidFill>
              <a:effectLst>
                <a:outerShdw blurRad="50800" dist="38100" dir="13500000" algn="br" rotWithShape="0">
                  <a:prstClr val="black">
                    <a:alpha val="40000"/>
                  </a:prstClr>
                </a:outerShdw>
              </a:effectLst>
            </a:endParaRPr>
          </a:p>
        </p:txBody>
      </p:sp>
      <p:pic>
        <p:nvPicPr>
          <p:cNvPr id="11" name="Graphique 10">
            <a:extLst>
              <a:ext uri="{FF2B5EF4-FFF2-40B4-BE49-F238E27FC236}">
                <a16:creationId xmlns:a16="http://schemas.microsoft.com/office/drawing/2014/main" id="{65FDF3B9-B60C-49A2-ACB7-8C718B224DA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83697"/>
          <a:stretch/>
        </p:blipFill>
        <p:spPr>
          <a:xfrm>
            <a:off x="521828" y="3305661"/>
            <a:ext cx="749058" cy="717377"/>
          </a:xfrm>
          <a:prstGeom prst="rect">
            <a:avLst/>
          </a:prstGeom>
        </p:spPr>
      </p:pic>
      <p:pic>
        <p:nvPicPr>
          <p:cNvPr id="12" name="Graphique 11">
            <a:extLst>
              <a:ext uri="{FF2B5EF4-FFF2-40B4-BE49-F238E27FC236}">
                <a16:creationId xmlns:a16="http://schemas.microsoft.com/office/drawing/2014/main" id="{3E04074B-ED29-4CDE-8CB3-60ED9A9E1FA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5817" r="66594"/>
          <a:stretch/>
        </p:blipFill>
        <p:spPr>
          <a:xfrm>
            <a:off x="392227" y="938821"/>
            <a:ext cx="1690430" cy="1500558"/>
          </a:xfrm>
          <a:prstGeom prst="rect">
            <a:avLst/>
          </a:prstGeom>
        </p:spPr>
      </p:pic>
      <p:pic>
        <p:nvPicPr>
          <p:cNvPr id="13" name="Graphique 12">
            <a:extLst>
              <a:ext uri="{FF2B5EF4-FFF2-40B4-BE49-F238E27FC236}">
                <a16:creationId xmlns:a16="http://schemas.microsoft.com/office/drawing/2014/main" id="{6DACE287-DEA8-49BC-99B7-B696F09B0BD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33224" r="49614"/>
          <a:stretch/>
        </p:blipFill>
        <p:spPr>
          <a:xfrm>
            <a:off x="-436593" y="2169969"/>
            <a:ext cx="1219978" cy="1109854"/>
          </a:xfrm>
          <a:prstGeom prst="rect">
            <a:avLst/>
          </a:prstGeom>
        </p:spPr>
      </p:pic>
      <p:pic>
        <p:nvPicPr>
          <p:cNvPr id="14" name="Graphique 13">
            <a:extLst>
              <a:ext uri="{FF2B5EF4-FFF2-40B4-BE49-F238E27FC236}">
                <a16:creationId xmlns:a16="http://schemas.microsoft.com/office/drawing/2014/main" id="{49471DA1-E23F-4650-9A5F-C143605B6713}"/>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9652" r="32759"/>
          <a:stretch/>
        </p:blipFill>
        <p:spPr>
          <a:xfrm>
            <a:off x="113741" y="186592"/>
            <a:ext cx="724459" cy="643086"/>
          </a:xfrm>
          <a:prstGeom prst="rect">
            <a:avLst/>
          </a:prstGeom>
        </p:spPr>
      </p:pic>
      <p:pic>
        <p:nvPicPr>
          <p:cNvPr id="15" name="Graphique 14">
            <a:extLst>
              <a:ext uri="{FF2B5EF4-FFF2-40B4-BE49-F238E27FC236}">
                <a16:creationId xmlns:a16="http://schemas.microsoft.com/office/drawing/2014/main" id="{DC9547CE-8255-486C-BCD7-FD40D0F0546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6425" r="15665"/>
          <a:stretch/>
        </p:blipFill>
        <p:spPr>
          <a:xfrm>
            <a:off x="-308876" y="4395970"/>
            <a:ext cx="1027737" cy="895926"/>
          </a:xfrm>
          <a:prstGeom prst="rect">
            <a:avLst/>
          </a:prstGeom>
        </p:spPr>
      </p:pic>
      <p:pic>
        <p:nvPicPr>
          <p:cNvPr id="16" name="Graphique 15">
            <a:extLst>
              <a:ext uri="{FF2B5EF4-FFF2-40B4-BE49-F238E27FC236}">
                <a16:creationId xmlns:a16="http://schemas.microsoft.com/office/drawing/2014/main" id="{91F9F116-4494-4CB1-82A2-C8D9FC0184B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3637"/>
          <a:stretch/>
        </p:blipFill>
        <p:spPr>
          <a:xfrm>
            <a:off x="113741" y="5733893"/>
            <a:ext cx="1176495" cy="1122569"/>
          </a:xfrm>
          <a:prstGeom prst="rect">
            <a:avLst/>
          </a:prstGeom>
        </p:spPr>
      </p:pic>
    </p:spTree>
    <p:extLst>
      <p:ext uri="{BB962C8B-B14F-4D97-AF65-F5344CB8AC3E}">
        <p14:creationId xmlns:p14="http://schemas.microsoft.com/office/powerpoint/2010/main" val="30126632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7B500-F66E-9646-31A3-7B964E223DC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1317C216-F023-993D-33A9-0414DA06BF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B99F9C3A-23F8-DDBF-AE68-7AB5016011F8}"/>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5" name="Espace réservé du pied de page 4">
            <a:extLst>
              <a:ext uri="{FF2B5EF4-FFF2-40B4-BE49-F238E27FC236}">
                <a16:creationId xmlns:a16="http://schemas.microsoft.com/office/drawing/2014/main" id="{E58BDB96-D100-FD27-BC4C-C38E35BAF5C9}"/>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D8F969E-C7C2-951B-95F7-4BCDDDE68607}"/>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1804479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AA16B-131F-A4FC-EA35-FC6901930753}"/>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B4039C38-FBA4-FF87-6C55-9DDB472DAF1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8291947-45F9-E1D0-C7F0-381EF7F8BC38}"/>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5" name="Espace réservé du pied de page 4">
            <a:extLst>
              <a:ext uri="{FF2B5EF4-FFF2-40B4-BE49-F238E27FC236}">
                <a16:creationId xmlns:a16="http://schemas.microsoft.com/office/drawing/2014/main" id="{E2A369A3-4428-D25E-D30B-8E1FB7707E09}"/>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8C3C15EA-20D9-4E3E-89DE-957D3016BF6E}"/>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26314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74FE5-5CD5-1FDC-83A6-9E531E0F776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B7303455-B8BB-F70F-4600-4875F95EC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B192D9A-B502-8A8D-CA50-E8CB368B0FA9}"/>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5" name="Espace réservé du pied de page 4">
            <a:extLst>
              <a:ext uri="{FF2B5EF4-FFF2-40B4-BE49-F238E27FC236}">
                <a16:creationId xmlns:a16="http://schemas.microsoft.com/office/drawing/2014/main" id="{72F545B3-36A1-39C1-29E9-3F6DB0A59C1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17656CE-4F91-8828-4E5D-70587A2D2EE8}"/>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411460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73565-C2B4-01C8-9CE2-37A7C2E6F3D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8660EB2-917F-103A-E5E2-B4EBF33A21A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0C0F1C1F-65A1-DE99-EEED-F3CD455A877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9AAC8088-4BE3-4BDB-67F1-DEF9BAF40F11}"/>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6" name="Espace réservé du pied de page 5">
            <a:extLst>
              <a:ext uri="{FF2B5EF4-FFF2-40B4-BE49-F238E27FC236}">
                <a16:creationId xmlns:a16="http://schemas.microsoft.com/office/drawing/2014/main" id="{8A1FE1CF-A112-3D66-4802-5A0A804DE0DE}"/>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E6975678-09D3-F441-0C3E-BD0AB78144A3}"/>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85316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707157-0FD5-D997-79A2-79980EDA9D31}"/>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F6B2FAA4-A0AE-5E4D-CD85-09AB2C82F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85AF1B9-D55F-6CC1-F006-CBC49741763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190B36FD-5EC0-7FAF-88A6-0EF78A5AD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111D9C3-63BD-AE72-886B-DAB05F418A1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8776FECE-A80F-9715-DC9E-065F606C4A34}"/>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8" name="Espace réservé du pied de page 7">
            <a:extLst>
              <a:ext uri="{FF2B5EF4-FFF2-40B4-BE49-F238E27FC236}">
                <a16:creationId xmlns:a16="http://schemas.microsoft.com/office/drawing/2014/main" id="{38D7BC0D-6F51-C5DB-756C-3C86DC7C4577}"/>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215D33E4-76AF-7394-8AD4-AF938EAA721D}"/>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302827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23E088-480B-F530-BB1D-5633CAF11861}"/>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66CFC9B3-7B9A-3F4E-E3F7-916100AC8C82}"/>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4" name="Espace réservé du pied de page 3">
            <a:extLst>
              <a:ext uri="{FF2B5EF4-FFF2-40B4-BE49-F238E27FC236}">
                <a16:creationId xmlns:a16="http://schemas.microsoft.com/office/drawing/2014/main" id="{7E28E661-F57C-11F6-B451-1E84A10B0F02}"/>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58B11605-A508-DF24-CB9F-238D5274697D}"/>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1384327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7C727A0-309F-C8B3-F488-9F411BC9AD5A}"/>
              </a:ext>
            </a:extLst>
          </p:cNvPr>
          <p:cNvSpPr>
            <a:spLocks noGrp="1"/>
          </p:cNvSpPr>
          <p:nvPr>
            <p:ph type="dt" sz="half" idx="10"/>
          </p:nvPr>
        </p:nvSpPr>
        <p:spPr/>
        <p:txBody>
          <a:bodyPr/>
          <a:lstStyle/>
          <a:p>
            <a:fld id="{2365B970-FA0E-467C-9BC7-C44068EA90C1}" type="datetimeFigureOut">
              <a:rPr lang="fr-BE" smtClean="0"/>
              <a:t>10-02-26</a:t>
            </a:fld>
            <a:endParaRPr lang="fr-BE"/>
          </a:p>
        </p:txBody>
      </p:sp>
      <p:sp>
        <p:nvSpPr>
          <p:cNvPr id="3" name="Espace réservé du pied de page 2">
            <a:extLst>
              <a:ext uri="{FF2B5EF4-FFF2-40B4-BE49-F238E27FC236}">
                <a16:creationId xmlns:a16="http://schemas.microsoft.com/office/drawing/2014/main" id="{F911288D-A7BD-7323-D850-23F405A9F7A3}"/>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7408B59B-BB05-A156-83E7-59B1A1D45B81}"/>
              </a:ext>
            </a:extLst>
          </p:cNvPr>
          <p:cNvSpPr>
            <a:spLocks noGrp="1"/>
          </p:cNvSpPr>
          <p:nvPr>
            <p:ph type="sldNum" sz="quarter" idx="12"/>
          </p:nvPr>
        </p:nvSpPr>
        <p:spPr/>
        <p:txBody>
          <a:bodyPr/>
          <a:lstStyle/>
          <a:p>
            <a:fld id="{026D9CE3-CCE3-4D5E-A677-72BAE0E77B78}" type="slidenum">
              <a:rPr lang="fr-BE" smtClean="0"/>
              <a:t>‹N°›</a:t>
            </a:fld>
            <a:endParaRPr lang="fr-BE"/>
          </a:p>
        </p:txBody>
      </p:sp>
    </p:spTree>
    <p:extLst>
      <p:ext uri="{BB962C8B-B14F-4D97-AF65-F5344CB8AC3E}">
        <p14:creationId xmlns:p14="http://schemas.microsoft.com/office/powerpoint/2010/main" val="2414754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A8CE969-807A-A12F-2DEF-0F9911289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79044CC1-DED1-84E3-7021-5F1DA97F4A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E92C442-F2EB-637C-B99E-6529C0E23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5B970-FA0E-467C-9BC7-C44068EA90C1}" type="datetimeFigureOut">
              <a:rPr lang="fr-BE" smtClean="0"/>
              <a:t>10-02-26</a:t>
            </a:fld>
            <a:endParaRPr lang="fr-BE"/>
          </a:p>
        </p:txBody>
      </p:sp>
      <p:sp>
        <p:nvSpPr>
          <p:cNvPr id="5" name="Espace réservé du pied de page 4">
            <a:extLst>
              <a:ext uri="{FF2B5EF4-FFF2-40B4-BE49-F238E27FC236}">
                <a16:creationId xmlns:a16="http://schemas.microsoft.com/office/drawing/2014/main" id="{1D814D4C-348E-6273-1D5F-79E9913DD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5E7F2DCB-169B-617B-EFB9-C6BC7962FF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D9CE3-CCE3-4D5E-A677-72BAE0E77B78}" type="slidenum">
              <a:rPr lang="fr-BE" smtClean="0"/>
              <a:t>‹N°›</a:t>
            </a:fld>
            <a:endParaRPr lang="fr-BE"/>
          </a:p>
        </p:txBody>
      </p:sp>
    </p:spTree>
    <p:extLst>
      <p:ext uri="{BB962C8B-B14F-4D97-AF65-F5344CB8AC3E}">
        <p14:creationId xmlns:p14="http://schemas.microsoft.com/office/powerpoint/2010/main" val="3593667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5.jfif"/></Relationships>
</file>

<file path=ppt/slides/_rels/slide7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7.jfif"/></Relationships>
</file>

<file path=ppt/slides/_rels/slide7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7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3.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 Id="rId9"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jpg"/><Relationship Id="rId7"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89.jp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96.jpg"/></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96.jpg"/></Relationships>
</file>

<file path=ppt/slides/_rels/slide9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F1DE9A-B0E9-9199-E2DE-674B4A65250D}"/>
              </a:ext>
            </a:extLst>
          </p:cNvPr>
          <p:cNvSpPr>
            <a:spLocks noGrp="1"/>
          </p:cNvSpPr>
          <p:nvPr>
            <p:ph type="ctrTitle"/>
          </p:nvPr>
        </p:nvSpPr>
        <p:spPr/>
        <p:txBody>
          <a:bodyPr>
            <a:normAutofit fontScale="90000"/>
          </a:bodyPr>
          <a:lstStyle/>
          <a:p>
            <a:r>
              <a:rPr lang="fr-BE" sz="6700" b="1" dirty="0"/>
              <a:t>Mildiou pommes de terre </a:t>
            </a:r>
            <a:br>
              <a:rPr lang="fr-BE" sz="6700" b="1" dirty="0"/>
            </a:br>
            <a:r>
              <a:rPr lang="fr-BE" sz="6700" b="1" dirty="0"/>
              <a:t>en 2024 et 2025</a:t>
            </a:r>
            <a:br>
              <a:rPr lang="fr-BE" sz="11500" b="1" dirty="0"/>
            </a:br>
            <a:r>
              <a:rPr lang="fr-BE" sz="6700" b="1" dirty="0"/>
              <a:t>-</a:t>
            </a:r>
            <a:br>
              <a:rPr lang="fr-BE" sz="6700" b="1" dirty="0"/>
            </a:br>
            <a:r>
              <a:rPr lang="fr-BE" sz="6700" b="1" dirty="0"/>
              <a:t>2 années contrastées</a:t>
            </a:r>
            <a:endParaRPr lang="fr-BE" sz="11500" b="1" dirty="0"/>
          </a:p>
        </p:txBody>
      </p:sp>
      <p:sp>
        <p:nvSpPr>
          <p:cNvPr id="3" name="Sous-titre 2">
            <a:extLst>
              <a:ext uri="{FF2B5EF4-FFF2-40B4-BE49-F238E27FC236}">
                <a16:creationId xmlns:a16="http://schemas.microsoft.com/office/drawing/2014/main" id="{6B5FA5DB-0137-6223-DA8E-34A1AA1BD5D6}"/>
              </a:ext>
            </a:extLst>
          </p:cNvPr>
          <p:cNvSpPr>
            <a:spLocks noGrp="1"/>
          </p:cNvSpPr>
          <p:nvPr>
            <p:ph type="subTitle" idx="1"/>
          </p:nvPr>
        </p:nvSpPr>
        <p:spPr>
          <a:xfrm>
            <a:off x="2958935" y="3955312"/>
            <a:ext cx="9144000" cy="2743200"/>
          </a:xfrm>
        </p:spPr>
        <p:txBody>
          <a:bodyPr>
            <a:normAutofit/>
          </a:bodyPr>
          <a:lstStyle/>
          <a:p>
            <a:r>
              <a:rPr lang="fr-BE" dirty="0"/>
              <a:t>Maxime Bonnave</a:t>
            </a:r>
          </a:p>
          <a:p>
            <a:endParaRPr lang="fr-BE" dirty="0"/>
          </a:p>
          <a:p>
            <a:r>
              <a:rPr lang="fr-BE" dirty="0"/>
              <a:t>Journée phytolicence du CPP</a:t>
            </a:r>
          </a:p>
          <a:p>
            <a:r>
              <a:rPr lang="fr-BE" dirty="0"/>
              <a:t>Janvier 2026</a:t>
            </a:r>
          </a:p>
        </p:txBody>
      </p:sp>
      <p:sp>
        <p:nvSpPr>
          <p:cNvPr id="5" name="ZoneTexte 4">
            <a:extLst>
              <a:ext uri="{FF2B5EF4-FFF2-40B4-BE49-F238E27FC236}">
                <a16:creationId xmlns:a16="http://schemas.microsoft.com/office/drawing/2014/main" id="{6F306A0A-9135-9826-4BA9-438671757C58}"/>
              </a:ext>
            </a:extLst>
          </p:cNvPr>
          <p:cNvSpPr txBox="1"/>
          <p:nvPr/>
        </p:nvSpPr>
        <p:spPr>
          <a:xfrm>
            <a:off x="-9831163" y="2200986"/>
            <a:ext cx="2691246" cy="1754326"/>
          </a:xfrm>
          <a:prstGeom prst="rect">
            <a:avLst/>
          </a:prstGeom>
          <a:noFill/>
        </p:spPr>
        <p:txBody>
          <a:bodyPr wrap="square" rtlCol="0">
            <a:spAutoFit/>
          </a:bodyPr>
          <a:lstStyle/>
          <a:p>
            <a:pPr algn="ctr"/>
            <a:r>
              <a:rPr lang="fr-FR" sz="3600" b="1" dirty="0"/>
              <a:t>Une image suffit à tout résumer</a:t>
            </a:r>
            <a:endParaRPr lang="fr-BE" sz="3600" b="1" dirty="0"/>
          </a:p>
        </p:txBody>
      </p:sp>
      <p:pic>
        <p:nvPicPr>
          <p:cNvPr id="6" name="Image 5">
            <a:extLst>
              <a:ext uri="{FF2B5EF4-FFF2-40B4-BE49-F238E27FC236}">
                <a16:creationId xmlns:a16="http://schemas.microsoft.com/office/drawing/2014/main" id="{26DF6166-9856-9E54-6838-0891D16DF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00" y="5141646"/>
            <a:ext cx="2010630" cy="1582560"/>
          </a:xfrm>
          <a:prstGeom prst="rect">
            <a:avLst/>
          </a:prstGeom>
        </p:spPr>
      </p:pic>
    </p:spTree>
    <p:extLst>
      <p:ext uri="{BB962C8B-B14F-4D97-AF65-F5344CB8AC3E}">
        <p14:creationId xmlns:p14="http://schemas.microsoft.com/office/powerpoint/2010/main" val="380578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9C97E-585F-CF1D-9169-A4489B49956D}"/>
              </a:ext>
            </a:extLst>
          </p:cNvPr>
          <p:cNvSpPr>
            <a:spLocks noGrp="1"/>
          </p:cNvSpPr>
          <p:nvPr>
            <p:ph type="title"/>
          </p:nvPr>
        </p:nvSpPr>
        <p:spPr>
          <a:ln>
            <a:solidFill>
              <a:schemeClr val="bg1">
                <a:lumMod val="85000"/>
              </a:schemeClr>
            </a:solidFill>
          </a:ln>
        </p:spPr>
        <p:txBody>
          <a:bodyPr/>
          <a:lstStyle/>
          <a:p>
            <a:r>
              <a:rPr lang="fr-BE" dirty="0"/>
              <a:t>Le mildiou en 2024</a:t>
            </a:r>
          </a:p>
        </p:txBody>
      </p:sp>
      <p:sp>
        <p:nvSpPr>
          <p:cNvPr id="6" name="ZoneTexte 5">
            <a:extLst>
              <a:ext uri="{FF2B5EF4-FFF2-40B4-BE49-F238E27FC236}">
                <a16:creationId xmlns:a16="http://schemas.microsoft.com/office/drawing/2014/main" id="{5FA504C9-50DF-CA92-D964-6D9DC836EB2D}"/>
              </a:ext>
            </a:extLst>
          </p:cNvPr>
          <p:cNvSpPr txBox="1"/>
          <p:nvPr/>
        </p:nvSpPr>
        <p:spPr>
          <a:xfrm>
            <a:off x="7027773" y="837025"/>
            <a:ext cx="3519618" cy="769441"/>
          </a:xfrm>
          <a:prstGeom prst="rect">
            <a:avLst/>
          </a:prstGeom>
          <a:noFill/>
          <a:ln>
            <a:solidFill>
              <a:schemeClr val="bg1">
                <a:lumMod val="85000"/>
              </a:schemeClr>
            </a:solidFill>
          </a:ln>
        </p:spPr>
        <p:txBody>
          <a:bodyPr wrap="none" rtlCol="0">
            <a:spAutoFit/>
          </a:bodyPr>
          <a:lstStyle/>
          <a:p>
            <a:r>
              <a:rPr lang="fr-BE" sz="4400" b="1" dirty="0"/>
              <a:t>Station de Ath</a:t>
            </a:r>
          </a:p>
        </p:txBody>
      </p:sp>
      <p:sp>
        <p:nvSpPr>
          <p:cNvPr id="7" name="ZoneTexte 6">
            <a:extLst>
              <a:ext uri="{FF2B5EF4-FFF2-40B4-BE49-F238E27FC236}">
                <a16:creationId xmlns:a16="http://schemas.microsoft.com/office/drawing/2014/main" id="{45647E4E-4A79-D4A9-0947-ADE080680485}"/>
              </a:ext>
            </a:extLst>
          </p:cNvPr>
          <p:cNvSpPr txBox="1"/>
          <p:nvPr/>
        </p:nvSpPr>
        <p:spPr>
          <a:xfrm flipH="1">
            <a:off x="1352502" y="2538349"/>
            <a:ext cx="10001298" cy="3416320"/>
          </a:xfrm>
          <a:prstGeom prst="rect">
            <a:avLst/>
          </a:prstGeom>
          <a:noFill/>
        </p:spPr>
        <p:txBody>
          <a:bodyPr wrap="square" rtlCol="0">
            <a:spAutoFit/>
          </a:bodyPr>
          <a:lstStyle/>
          <a:p>
            <a:r>
              <a:rPr lang="fr-BE" sz="2400" dirty="0"/>
              <a:t>Du 21/05 au 06/09 :</a:t>
            </a:r>
          </a:p>
          <a:p>
            <a:endParaRPr lang="fr-BE" sz="2400" dirty="0"/>
          </a:p>
          <a:p>
            <a:pPr marL="285750" indent="-285750">
              <a:buFont typeface="Arial" panose="020B0604020202020204" pitchFamily="34" charset="0"/>
              <a:buChar char="•"/>
            </a:pPr>
            <a:r>
              <a:rPr lang="fr-BE" sz="2400" dirty="0"/>
              <a:t>Pour les pommes de terre plantées début mai : 16 traitements conseillés</a:t>
            </a:r>
          </a:p>
          <a:p>
            <a:pPr marL="285750" indent="-285750">
              <a:buFont typeface="Arial" panose="020B0604020202020204" pitchFamily="34" charset="0"/>
              <a:buChar char="•"/>
            </a:pPr>
            <a:r>
              <a:rPr lang="fr-BE" sz="2400" dirty="0"/>
              <a:t>Pour les pommes de terre plantées tard : 13 traitements conseillés</a:t>
            </a:r>
          </a:p>
          <a:p>
            <a:pPr marL="285750" indent="-285750">
              <a:buFont typeface="Arial" panose="020B0604020202020204" pitchFamily="34" charset="0"/>
              <a:buChar char="•"/>
            </a:pPr>
            <a:endParaRPr lang="fr-BE" sz="2400" dirty="0"/>
          </a:p>
          <a:p>
            <a:pPr marL="285750" indent="-285750">
              <a:buFont typeface="Arial" panose="020B0604020202020204" pitchFamily="34" charset="0"/>
              <a:buChar char="•"/>
            </a:pPr>
            <a:r>
              <a:rPr lang="fr-BE" sz="2400" dirty="0"/>
              <a:t>Souvent, le conseil était de continuer la protection a un intervalle de 6 jours</a:t>
            </a:r>
          </a:p>
          <a:p>
            <a:pPr marL="285750" indent="-285750">
              <a:buFont typeface="Arial" panose="020B0604020202020204" pitchFamily="34" charset="0"/>
              <a:buChar char="•"/>
            </a:pPr>
            <a:r>
              <a:rPr lang="fr-BE" sz="2400" dirty="0"/>
              <a:t>Au vu de la situation disparate entre les différentes parcelles et des conditions climatiques, impossible de donner des dates de pulvérisation précises comme les années précédentes</a:t>
            </a:r>
            <a:endParaRPr lang="en-US" sz="2400" dirty="0"/>
          </a:p>
        </p:txBody>
      </p:sp>
    </p:spTree>
    <p:extLst>
      <p:ext uri="{BB962C8B-B14F-4D97-AF65-F5344CB8AC3E}">
        <p14:creationId xmlns:p14="http://schemas.microsoft.com/office/powerpoint/2010/main" val="11097489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21FEA-4D95-97FC-A2C4-50D0E4EB435D}"/>
              </a:ext>
            </a:extLst>
          </p:cNvPr>
          <p:cNvSpPr>
            <a:spLocks noGrp="1"/>
          </p:cNvSpPr>
          <p:nvPr>
            <p:ph type="title"/>
          </p:nvPr>
        </p:nvSpPr>
        <p:spPr/>
        <p:txBody>
          <a:bodyPr/>
          <a:lstStyle/>
          <a:p>
            <a:endParaRPr lang="en-US"/>
          </a:p>
        </p:txBody>
      </p:sp>
      <p:pic>
        <p:nvPicPr>
          <p:cNvPr id="6" name="Espace réservé du contenu 5">
            <a:extLst>
              <a:ext uri="{FF2B5EF4-FFF2-40B4-BE49-F238E27FC236}">
                <a16:creationId xmlns:a16="http://schemas.microsoft.com/office/drawing/2014/main" id="{2AA5578E-8BA6-B30A-0092-0190BCDDF1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91" y="0"/>
            <a:ext cx="12128418" cy="6825208"/>
          </a:xfrm>
        </p:spPr>
      </p:pic>
      <p:sp>
        <p:nvSpPr>
          <p:cNvPr id="7" name="ZoneTexte 6">
            <a:extLst>
              <a:ext uri="{FF2B5EF4-FFF2-40B4-BE49-F238E27FC236}">
                <a16:creationId xmlns:a16="http://schemas.microsoft.com/office/drawing/2014/main" id="{2CFF4847-A912-AF5E-9DEF-E2450FE15BD1}"/>
              </a:ext>
            </a:extLst>
          </p:cNvPr>
          <p:cNvSpPr txBox="1"/>
          <p:nvPr/>
        </p:nvSpPr>
        <p:spPr>
          <a:xfrm>
            <a:off x="9622971" y="297355"/>
            <a:ext cx="2231124" cy="523220"/>
          </a:xfrm>
          <a:prstGeom prst="rect">
            <a:avLst/>
          </a:prstGeom>
          <a:noFill/>
        </p:spPr>
        <p:txBody>
          <a:bodyPr wrap="none" rtlCol="0">
            <a:spAutoFit/>
          </a:bodyPr>
          <a:lstStyle/>
          <a:p>
            <a:r>
              <a:rPr lang="fr-BE" sz="2800" dirty="0">
                <a:solidFill>
                  <a:schemeClr val="bg1"/>
                </a:solidFill>
              </a:rPr>
              <a:t>Septembre 25</a:t>
            </a:r>
            <a:endParaRPr lang="en-US" sz="2800" dirty="0">
              <a:solidFill>
                <a:schemeClr val="bg1"/>
              </a:solidFill>
            </a:endParaRPr>
          </a:p>
        </p:txBody>
      </p:sp>
    </p:spTree>
    <p:extLst>
      <p:ext uri="{BB962C8B-B14F-4D97-AF65-F5344CB8AC3E}">
        <p14:creationId xmlns:p14="http://schemas.microsoft.com/office/powerpoint/2010/main" val="3441970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D48621-8417-EBAB-34FE-5DEDB916D6B3}"/>
              </a:ext>
            </a:extLst>
          </p:cNvPr>
          <p:cNvSpPr>
            <a:spLocks noGrp="1"/>
          </p:cNvSpPr>
          <p:nvPr>
            <p:ph type="title"/>
          </p:nvPr>
        </p:nvSpPr>
        <p:spPr/>
        <p:txBody>
          <a:bodyPr/>
          <a:lstStyle/>
          <a:p>
            <a:endParaRPr lang="en-US"/>
          </a:p>
        </p:txBody>
      </p:sp>
      <p:pic>
        <p:nvPicPr>
          <p:cNvPr id="5" name="Espace réservé du contenu 4">
            <a:extLst>
              <a:ext uri="{FF2B5EF4-FFF2-40B4-BE49-F238E27FC236}">
                <a16:creationId xmlns:a16="http://schemas.microsoft.com/office/drawing/2014/main" id="{904FE0C7-4386-AD04-2FFE-4743F14AA7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60988"/>
          </a:xfrm>
        </p:spPr>
      </p:pic>
      <p:sp>
        <p:nvSpPr>
          <p:cNvPr id="6" name="ZoneTexte 5">
            <a:extLst>
              <a:ext uri="{FF2B5EF4-FFF2-40B4-BE49-F238E27FC236}">
                <a16:creationId xmlns:a16="http://schemas.microsoft.com/office/drawing/2014/main" id="{E78DE3BF-3478-2C40-79F2-3A582CD17B74}"/>
              </a:ext>
            </a:extLst>
          </p:cNvPr>
          <p:cNvSpPr txBox="1"/>
          <p:nvPr/>
        </p:nvSpPr>
        <p:spPr>
          <a:xfrm>
            <a:off x="9431829" y="297355"/>
            <a:ext cx="2231124" cy="523220"/>
          </a:xfrm>
          <a:prstGeom prst="rect">
            <a:avLst/>
          </a:prstGeom>
          <a:noFill/>
        </p:spPr>
        <p:txBody>
          <a:bodyPr wrap="none" rtlCol="0">
            <a:spAutoFit/>
          </a:bodyPr>
          <a:lstStyle/>
          <a:p>
            <a:r>
              <a:rPr lang="fr-BE" sz="2800" dirty="0"/>
              <a:t>Septembre 25</a:t>
            </a:r>
            <a:endParaRPr lang="en-US" sz="2800" dirty="0"/>
          </a:p>
        </p:txBody>
      </p:sp>
    </p:spTree>
    <p:extLst>
      <p:ext uri="{BB962C8B-B14F-4D97-AF65-F5344CB8AC3E}">
        <p14:creationId xmlns:p14="http://schemas.microsoft.com/office/powerpoint/2010/main" val="12668903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4514DC-4BA8-497F-B3F8-65CB4B86AF18}"/>
              </a:ext>
            </a:extLst>
          </p:cNvPr>
          <p:cNvSpPr>
            <a:spLocks noGrp="1"/>
          </p:cNvSpPr>
          <p:nvPr>
            <p:ph type="title"/>
          </p:nvPr>
        </p:nvSpPr>
        <p:spPr/>
        <p:txBody>
          <a:bodyPr/>
          <a:lstStyle/>
          <a:p>
            <a:pPr algn="ctr"/>
            <a:r>
              <a:rPr lang="fr-FR" dirty="0"/>
              <a:t>S’en débarrasser</a:t>
            </a:r>
            <a:endParaRPr lang="fr-BE" dirty="0"/>
          </a:p>
        </p:txBody>
      </p:sp>
      <p:sp>
        <p:nvSpPr>
          <p:cNvPr id="3" name="Espace réservé du numéro de diapositive 2">
            <a:extLst>
              <a:ext uri="{FF2B5EF4-FFF2-40B4-BE49-F238E27FC236}">
                <a16:creationId xmlns:a16="http://schemas.microsoft.com/office/drawing/2014/main" id="{36DB32A9-C68D-F046-73A6-A41168284ECB}"/>
              </a:ext>
            </a:extLst>
          </p:cNvPr>
          <p:cNvSpPr>
            <a:spLocks noGrp="1"/>
          </p:cNvSpPr>
          <p:nvPr>
            <p:ph type="sldNum" sz="quarter" idx="12"/>
          </p:nvPr>
        </p:nvSpPr>
        <p:spPr/>
        <p:txBody>
          <a:bodyPr/>
          <a:lstStyle/>
          <a:p>
            <a:fld id="{7524A842-DD97-4889-A8D2-759E7AB31A8C}" type="slidenum">
              <a:rPr lang="fr-BE" smtClean="0"/>
              <a:t>102</a:t>
            </a:fld>
            <a:endParaRPr lang="fr-BE"/>
          </a:p>
        </p:txBody>
      </p:sp>
      <p:sp>
        <p:nvSpPr>
          <p:cNvPr id="4" name="Signe Plus 3">
            <a:extLst>
              <a:ext uri="{FF2B5EF4-FFF2-40B4-BE49-F238E27FC236}">
                <a16:creationId xmlns:a16="http://schemas.microsoft.com/office/drawing/2014/main" id="{6BE3EAB6-81BE-45F2-B1F6-345E0B079EE6}"/>
              </a:ext>
            </a:extLst>
          </p:cNvPr>
          <p:cNvSpPr/>
          <p:nvPr/>
        </p:nvSpPr>
        <p:spPr>
          <a:xfrm>
            <a:off x="2351279" y="2707112"/>
            <a:ext cx="1251285" cy="1287379"/>
          </a:xfrm>
          <a:prstGeom prst="mathPlu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4A2FA66A-DE37-4B58-8B2D-E93C7A275303}"/>
              </a:ext>
            </a:extLst>
          </p:cNvPr>
          <p:cNvSpPr txBox="1"/>
          <p:nvPr/>
        </p:nvSpPr>
        <p:spPr>
          <a:xfrm>
            <a:off x="3951340" y="2163571"/>
            <a:ext cx="3242298" cy="461665"/>
          </a:xfrm>
          <a:prstGeom prst="rect">
            <a:avLst/>
          </a:prstGeom>
          <a:noFill/>
        </p:spPr>
        <p:txBody>
          <a:bodyPr wrap="none" rtlCol="0">
            <a:spAutoFit/>
          </a:bodyPr>
          <a:lstStyle/>
          <a:p>
            <a:r>
              <a:rPr lang="fr-FR" sz="2400" b="1" dirty="0"/>
              <a:t>Travail superficiel du sol</a:t>
            </a:r>
            <a:endParaRPr lang="fr-BE" sz="2400" b="1" dirty="0"/>
          </a:p>
        </p:txBody>
      </p:sp>
      <p:sp>
        <p:nvSpPr>
          <p:cNvPr id="6" name="ZoneTexte 5">
            <a:extLst>
              <a:ext uri="{FF2B5EF4-FFF2-40B4-BE49-F238E27FC236}">
                <a16:creationId xmlns:a16="http://schemas.microsoft.com/office/drawing/2014/main" id="{CBF4C365-5087-43F3-82ED-659429840234}"/>
              </a:ext>
            </a:extLst>
          </p:cNvPr>
          <p:cNvSpPr txBox="1"/>
          <p:nvPr/>
        </p:nvSpPr>
        <p:spPr>
          <a:xfrm>
            <a:off x="4143847" y="3260797"/>
            <a:ext cx="6590459" cy="461665"/>
          </a:xfrm>
          <a:prstGeom prst="rect">
            <a:avLst/>
          </a:prstGeom>
          <a:noFill/>
        </p:spPr>
        <p:txBody>
          <a:bodyPr wrap="none" rtlCol="0">
            <a:spAutoFit/>
          </a:bodyPr>
          <a:lstStyle/>
          <a:p>
            <a:r>
              <a:rPr lang="fr-FR" sz="2400" b="1" dirty="0"/>
              <a:t>Écimage des plantes n’ayant pas encore de graines</a:t>
            </a:r>
            <a:endParaRPr lang="fr-BE" sz="2400" b="1" dirty="0"/>
          </a:p>
        </p:txBody>
      </p:sp>
      <p:sp>
        <p:nvSpPr>
          <p:cNvPr id="7" name="ZoneTexte 6">
            <a:extLst>
              <a:ext uri="{FF2B5EF4-FFF2-40B4-BE49-F238E27FC236}">
                <a16:creationId xmlns:a16="http://schemas.microsoft.com/office/drawing/2014/main" id="{D0AF7FEF-FBFE-4F41-BE9B-463BCC1F8A35}"/>
              </a:ext>
            </a:extLst>
          </p:cNvPr>
          <p:cNvSpPr txBox="1"/>
          <p:nvPr/>
        </p:nvSpPr>
        <p:spPr>
          <a:xfrm>
            <a:off x="3951340" y="4318886"/>
            <a:ext cx="6445354" cy="461665"/>
          </a:xfrm>
          <a:prstGeom prst="rect">
            <a:avLst/>
          </a:prstGeom>
          <a:noFill/>
        </p:spPr>
        <p:txBody>
          <a:bodyPr wrap="none" rtlCol="0">
            <a:spAutoFit/>
          </a:bodyPr>
          <a:lstStyle/>
          <a:p>
            <a:r>
              <a:rPr lang="fr-FR" sz="2400" b="1" dirty="0"/>
              <a:t>Coupe des plantes avant la formation des graines</a:t>
            </a:r>
            <a:endParaRPr lang="fr-BE" sz="2400" b="1" dirty="0"/>
          </a:p>
        </p:txBody>
      </p:sp>
      <p:sp>
        <p:nvSpPr>
          <p:cNvPr id="8" name="ZoneTexte 7">
            <a:extLst>
              <a:ext uri="{FF2B5EF4-FFF2-40B4-BE49-F238E27FC236}">
                <a16:creationId xmlns:a16="http://schemas.microsoft.com/office/drawing/2014/main" id="{7F4F2859-601A-4665-8386-0703C3E48542}"/>
              </a:ext>
            </a:extLst>
          </p:cNvPr>
          <p:cNvSpPr txBox="1"/>
          <p:nvPr/>
        </p:nvSpPr>
        <p:spPr>
          <a:xfrm>
            <a:off x="1930473" y="5416112"/>
            <a:ext cx="8466221" cy="1015663"/>
          </a:xfrm>
          <a:prstGeom prst="rect">
            <a:avLst/>
          </a:prstGeom>
          <a:noFill/>
        </p:spPr>
        <p:txBody>
          <a:bodyPr wrap="square" rtlCol="0">
            <a:spAutoFit/>
          </a:bodyPr>
          <a:lstStyle/>
          <a:p>
            <a:pPr algn="ctr"/>
            <a:r>
              <a:rPr lang="fr-FR" sz="2000" b="1" dirty="0">
                <a:solidFill>
                  <a:srgbClr val="FF0000"/>
                </a:solidFill>
              </a:rPr>
              <a:t>ATTENTION</a:t>
            </a:r>
            <a:r>
              <a:rPr lang="fr-FR" sz="2000" dirty="0"/>
              <a:t> </a:t>
            </a:r>
            <a:r>
              <a:rPr lang="fr-FR" sz="2000" dirty="0">
                <a:sym typeface="Wingdings" panose="05000000000000000000" pitchFamily="2" charset="2"/>
              </a:rPr>
              <a:t></a:t>
            </a:r>
          </a:p>
          <a:p>
            <a:pPr algn="ctr"/>
            <a:r>
              <a:rPr lang="fr-FR" sz="2000" dirty="0">
                <a:sym typeface="Wingdings" panose="05000000000000000000" pitchFamily="2" charset="2"/>
              </a:rPr>
              <a:t> toute intervention mécanique sur le sol pendant la culture peut engendrer des levées de datura si il est présent</a:t>
            </a:r>
            <a:endParaRPr lang="fr-BE" sz="2000" dirty="0"/>
          </a:p>
        </p:txBody>
      </p:sp>
    </p:spTree>
    <p:extLst>
      <p:ext uri="{BB962C8B-B14F-4D97-AF65-F5344CB8AC3E}">
        <p14:creationId xmlns:p14="http://schemas.microsoft.com/office/powerpoint/2010/main" val="30980618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B351B-A066-4057-B619-9F3D94561DA1}"/>
              </a:ext>
            </a:extLst>
          </p:cNvPr>
          <p:cNvSpPr>
            <a:spLocks noGrp="1"/>
          </p:cNvSpPr>
          <p:nvPr>
            <p:ph type="title"/>
          </p:nvPr>
        </p:nvSpPr>
        <p:spPr/>
        <p:txBody>
          <a:bodyPr/>
          <a:lstStyle/>
          <a:p>
            <a:pPr algn="ctr"/>
            <a:r>
              <a:rPr lang="fr-FR" dirty="0"/>
              <a:t>Eviter son arrivée et s’en débarrasser</a:t>
            </a:r>
            <a:endParaRPr lang="fr-BE" dirty="0"/>
          </a:p>
        </p:txBody>
      </p:sp>
      <p:sp>
        <p:nvSpPr>
          <p:cNvPr id="3" name="Espace réservé du numéro de diapositive 2">
            <a:extLst>
              <a:ext uri="{FF2B5EF4-FFF2-40B4-BE49-F238E27FC236}">
                <a16:creationId xmlns:a16="http://schemas.microsoft.com/office/drawing/2014/main" id="{8E5E2834-7682-5115-B044-440E248F0861}"/>
              </a:ext>
            </a:extLst>
          </p:cNvPr>
          <p:cNvSpPr>
            <a:spLocks noGrp="1"/>
          </p:cNvSpPr>
          <p:nvPr>
            <p:ph type="sldNum" sz="quarter" idx="12"/>
          </p:nvPr>
        </p:nvSpPr>
        <p:spPr/>
        <p:txBody>
          <a:bodyPr/>
          <a:lstStyle/>
          <a:p>
            <a:fld id="{7524A842-DD97-4889-A8D2-759E7AB31A8C}" type="slidenum">
              <a:rPr lang="fr-BE" smtClean="0"/>
              <a:t>103</a:t>
            </a:fld>
            <a:endParaRPr lang="fr-BE"/>
          </a:p>
        </p:txBody>
      </p:sp>
      <p:sp>
        <p:nvSpPr>
          <p:cNvPr id="6" name="ZoneTexte 5">
            <a:extLst>
              <a:ext uri="{FF2B5EF4-FFF2-40B4-BE49-F238E27FC236}">
                <a16:creationId xmlns:a16="http://schemas.microsoft.com/office/drawing/2014/main" id="{1961F12F-67C3-40A4-BA73-5B880C08BCC1}"/>
              </a:ext>
            </a:extLst>
          </p:cNvPr>
          <p:cNvSpPr txBox="1"/>
          <p:nvPr/>
        </p:nvSpPr>
        <p:spPr>
          <a:xfrm>
            <a:off x="3150343" y="3101354"/>
            <a:ext cx="7012228" cy="923330"/>
          </a:xfrm>
          <a:prstGeom prst="rect">
            <a:avLst/>
          </a:prstGeom>
          <a:noFill/>
          <a:ln>
            <a:solidFill>
              <a:schemeClr val="tx1"/>
            </a:solidFill>
          </a:ln>
        </p:spPr>
        <p:txBody>
          <a:bodyPr wrap="square" rtlCol="0">
            <a:spAutoFit/>
          </a:bodyPr>
          <a:lstStyle/>
          <a:p>
            <a:r>
              <a:rPr lang="fr-FR" sz="5400" b="1" dirty="0"/>
              <a:t>Contrôle chimique</a:t>
            </a:r>
            <a:endParaRPr lang="fr-BE" sz="5400" b="1" dirty="0"/>
          </a:p>
        </p:txBody>
      </p:sp>
    </p:spTree>
    <p:extLst>
      <p:ext uri="{BB962C8B-B14F-4D97-AF65-F5344CB8AC3E}">
        <p14:creationId xmlns:p14="http://schemas.microsoft.com/office/powerpoint/2010/main" val="24086807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492FA-4991-79DF-5EE0-0258EBEBDAEF}"/>
              </a:ext>
            </a:extLst>
          </p:cNvPr>
          <p:cNvSpPr>
            <a:spLocks noGrp="1"/>
          </p:cNvSpPr>
          <p:nvPr>
            <p:ph type="title"/>
          </p:nvPr>
        </p:nvSpPr>
        <p:spPr/>
        <p:txBody>
          <a:bodyPr/>
          <a:lstStyle/>
          <a:p>
            <a:r>
              <a:rPr lang="fr-FR" dirty="0"/>
              <a:t>Contrôle chimique</a:t>
            </a:r>
            <a:endParaRPr lang="fr-BE" dirty="0"/>
          </a:p>
        </p:txBody>
      </p:sp>
      <p:sp>
        <p:nvSpPr>
          <p:cNvPr id="3" name="Espace réservé du contenu 2">
            <a:extLst>
              <a:ext uri="{FF2B5EF4-FFF2-40B4-BE49-F238E27FC236}">
                <a16:creationId xmlns:a16="http://schemas.microsoft.com/office/drawing/2014/main" id="{44E29C92-789C-3347-BDFB-47FD6A882F34}"/>
              </a:ext>
            </a:extLst>
          </p:cNvPr>
          <p:cNvSpPr>
            <a:spLocks noGrp="1"/>
          </p:cNvSpPr>
          <p:nvPr>
            <p:ph idx="1"/>
          </p:nvPr>
        </p:nvSpPr>
        <p:spPr/>
        <p:txBody>
          <a:bodyPr>
            <a:normAutofit lnSpcReduction="10000"/>
          </a:bodyPr>
          <a:lstStyle/>
          <a:p>
            <a:r>
              <a:rPr lang="fr-FR" b="1" dirty="0">
                <a:solidFill>
                  <a:srgbClr val="FF0000"/>
                </a:solidFill>
              </a:rPr>
              <a:t> </a:t>
            </a:r>
            <a:r>
              <a:rPr lang="fr-FR" b="1" strike="sngStrike" dirty="0">
                <a:solidFill>
                  <a:srgbClr val="FF0000"/>
                </a:solidFill>
              </a:rPr>
              <a:t>Métribuzine</a:t>
            </a:r>
            <a:r>
              <a:rPr lang="fr-FR" b="1" dirty="0">
                <a:solidFill>
                  <a:srgbClr val="FF0000"/>
                </a:solidFill>
              </a:rPr>
              <a:t> (retirée)</a:t>
            </a:r>
          </a:p>
          <a:p>
            <a:endParaRPr lang="fr-FR" dirty="0"/>
          </a:p>
          <a:p>
            <a:r>
              <a:rPr lang="fr-FR" b="1" dirty="0" err="1">
                <a:solidFill>
                  <a:srgbClr val="FFC000"/>
                </a:solidFill>
              </a:rPr>
              <a:t>Flufenacet</a:t>
            </a:r>
            <a:r>
              <a:rPr lang="fr-FR" b="1" dirty="0">
                <a:solidFill>
                  <a:srgbClr val="FFC000"/>
                </a:solidFill>
              </a:rPr>
              <a:t> (utilisation jusqu’au 10/12/2026, </a:t>
            </a:r>
          </a:p>
          <a:p>
            <a:pPr marL="0" indent="0">
              <a:buNone/>
            </a:pPr>
            <a:r>
              <a:rPr lang="fr-FR" b="1" dirty="0">
                <a:solidFill>
                  <a:srgbClr val="FFC000"/>
                </a:solidFill>
              </a:rPr>
              <a:t>			vente jusqu’au 10/12/25)</a:t>
            </a:r>
          </a:p>
          <a:p>
            <a:endParaRPr lang="fr-FR" dirty="0"/>
          </a:p>
          <a:p>
            <a:r>
              <a:rPr lang="fr-FR" dirty="0"/>
              <a:t>Quelles autres solutions …</a:t>
            </a:r>
          </a:p>
          <a:p>
            <a:endParaRPr lang="fr-FR" dirty="0"/>
          </a:p>
          <a:p>
            <a:pPr marL="0" indent="0" algn="ctr">
              <a:buNone/>
            </a:pPr>
            <a:r>
              <a:rPr lang="fr-FR" b="1" dirty="0"/>
              <a:t>Attention à la rémanence</a:t>
            </a:r>
            <a:r>
              <a:rPr lang="fr-FR" dirty="0"/>
              <a:t> qui est importante pour lutter contre le datura</a:t>
            </a:r>
            <a:endParaRPr lang="fr-BE" dirty="0"/>
          </a:p>
        </p:txBody>
      </p:sp>
      <p:sp>
        <p:nvSpPr>
          <p:cNvPr id="4" name="Espace réservé du numéro de diapositive 3">
            <a:extLst>
              <a:ext uri="{FF2B5EF4-FFF2-40B4-BE49-F238E27FC236}">
                <a16:creationId xmlns:a16="http://schemas.microsoft.com/office/drawing/2014/main" id="{F1DC3A96-5C59-9B4E-5AFE-EE024F178403}"/>
              </a:ext>
            </a:extLst>
          </p:cNvPr>
          <p:cNvSpPr>
            <a:spLocks noGrp="1"/>
          </p:cNvSpPr>
          <p:nvPr>
            <p:ph type="sldNum" sz="quarter" idx="12"/>
          </p:nvPr>
        </p:nvSpPr>
        <p:spPr/>
        <p:txBody>
          <a:bodyPr/>
          <a:lstStyle/>
          <a:p>
            <a:fld id="{7524A842-DD97-4889-A8D2-759E7AB31A8C}" type="slidenum">
              <a:rPr lang="fr-BE" smtClean="0"/>
              <a:t>104</a:t>
            </a:fld>
            <a:endParaRPr lang="fr-BE"/>
          </a:p>
        </p:txBody>
      </p:sp>
      <p:sp>
        <p:nvSpPr>
          <p:cNvPr id="6" name="ZoneTexte 5">
            <a:extLst>
              <a:ext uri="{FF2B5EF4-FFF2-40B4-BE49-F238E27FC236}">
                <a16:creationId xmlns:a16="http://schemas.microsoft.com/office/drawing/2014/main" id="{E84490A0-0BD2-5363-9778-473B3613F386}"/>
              </a:ext>
            </a:extLst>
          </p:cNvPr>
          <p:cNvSpPr txBox="1"/>
          <p:nvPr/>
        </p:nvSpPr>
        <p:spPr>
          <a:xfrm>
            <a:off x="2866125" y="3313784"/>
            <a:ext cx="634148" cy="369332"/>
          </a:xfrm>
          <a:prstGeom prst="rect">
            <a:avLst/>
          </a:prstGeom>
          <a:noFill/>
        </p:spPr>
        <p:txBody>
          <a:bodyPr wrap="none" rtlCol="0">
            <a:spAutoFit/>
          </a:bodyPr>
          <a:lstStyle/>
          <a:p>
            <a:r>
              <a:rPr lang="fr-BE" i="1" dirty="0">
                <a:solidFill>
                  <a:srgbClr val="00B0F0"/>
                </a:solidFill>
              </a:rPr>
              <a:t>PFAS</a:t>
            </a:r>
            <a:endParaRPr lang="en-US" i="1" dirty="0">
              <a:solidFill>
                <a:srgbClr val="FFC000"/>
              </a:solidFill>
            </a:endParaRPr>
          </a:p>
        </p:txBody>
      </p:sp>
    </p:spTree>
    <p:extLst>
      <p:ext uri="{BB962C8B-B14F-4D97-AF65-F5344CB8AC3E}">
        <p14:creationId xmlns:p14="http://schemas.microsoft.com/office/powerpoint/2010/main" val="25943974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AF1AB-934A-3A23-13A0-3112A00839B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CF97E9-F7E4-7660-D6BF-85C4B3496021}"/>
              </a:ext>
            </a:extLst>
          </p:cNvPr>
          <p:cNvSpPr>
            <a:spLocks noGrp="1"/>
          </p:cNvSpPr>
          <p:nvPr>
            <p:ph type="title"/>
          </p:nvPr>
        </p:nvSpPr>
        <p:spPr/>
        <p:txBody>
          <a:bodyPr/>
          <a:lstStyle/>
          <a:p>
            <a:r>
              <a:rPr lang="fr-FR" dirty="0"/>
              <a:t>Contrôle chimique</a:t>
            </a:r>
            <a:endParaRPr lang="fr-BE" dirty="0"/>
          </a:p>
        </p:txBody>
      </p:sp>
      <p:sp>
        <p:nvSpPr>
          <p:cNvPr id="3" name="Espace réservé du contenu 2">
            <a:extLst>
              <a:ext uri="{FF2B5EF4-FFF2-40B4-BE49-F238E27FC236}">
                <a16:creationId xmlns:a16="http://schemas.microsoft.com/office/drawing/2014/main" id="{4AC46935-F391-9F84-947A-75836A42E1E8}"/>
              </a:ext>
            </a:extLst>
          </p:cNvPr>
          <p:cNvSpPr>
            <a:spLocks noGrp="1"/>
          </p:cNvSpPr>
          <p:nvPr>
            <p:ph idx="1"/>
          </p:nvPr>
        </p:nvSpPr>
        <p:spPr/>
        <p:txBody>
          <a:bodyPr/>
          <a:lstStyle/>
          <a:p>
            <a:pPr marL="0" indent="0">
              <a:buNone/>
            </a:pPr>
            <a:r>
              <a:rPr lang="fr-FR" sz="3200" b="1" dirty="0"/>
              <a:t>Pommes de terre </a:t>
            </a:r>
            <a:r>
              <a:rPr lang="fr-FR" sz="3200" dirty="0"/>
              <a:t>(pré-émergence):</a:t>
            </a:r>
          </a:p>
          <a:p>
            <a:pPr marL="0" indent="0">
              <a:buNone/>
            </a:pPr>
            <a:r>
              <a:rPr lang="fr-FR" sz="100" b="1" dirty="0"/>
              <a:t> </a:t>
            </a:r>
          </a:p>
          <a:p>
            <a:pPr marL="0" indent="0">
              <a:buNone/>
            </a:pPr>
            <a:r>
              <a:rPr lang="fr-FR" b="1" dirty="0"/>
              <a:t>Base :</a:t>
            </a:r>
          </a:p>
          <a:p>
            <a:pPr marL="0" indent="0">
              <a:buNone/>
            </a:pPr>
            <a:endParaRPr lang="fr-FR" sz="700" b="1" dirty="0"/>
          </a:p>
          <a:p>
            <a:pPr marL="514350" indent="-514350">
              <a:buFont typeface="+mj-lt"/>
              <a:buAutoNum type="alphaLcPeriod"/>
            </a:pPr>
            <a:r>
              <a:rPr lang="fr-FR" b="1" dirty="0" err="1"/>
              <a:t>Flufenacet</a:t>
            </a:r>
            <a:r>
              <a:rPr lang="fr-FR" b="1" dirty="0"/>
              <a:t>*</a:t>
            </a:r>
            <a:r>
              <a:rPr lang="fr-FR" dirty="0"/>
              <a:t> a une bonne efficacité (</a:t>
            </a:r>
            <a:r>
              <a:rPr lang="fr-FR" dirty="0" err="1"/>
              <a:t>Gofor</a:t>
            </a:r>
            <a:r>
              <a:rPr lang="fr-FR" dirty="0"/>
              <a:t>*, Battle* …)</a:t>
            </a:r>
          </a:p>
          <a:p>
            <a:pPr marL="514350" indent="-514350">
              <a:buFont typeface="+mj-lt"/>
              <a:buAutoNum type="alphaLcPeriod"/>
            </a:pPr>
            <a:r>
              <a:rPr lang="fr-FR" b="1" dirty="0" err="1"/>
              <a:t>Aclonifène</a:t>
            </a:r>
            <a:r>
              <a:rPr lang="fr-FR" dirty="0"/>
              <a:t> à forte dose (Challenge …)</a:t>
            </a:r>
          </a:p>
          <a:p>
            <a:pPr marL="0" indent="0">
              <a:buNone/>
            </a:pPr>
            <a:endParaRPr lang="fr-FR" sz="600" dirty="0"/>
          </a:p>
          <a:p>
            <a:pPr marL="0" indent="0">
              <a:buNone/>
            </a:pPr>
            <a:r>
              <a:rPr lang="fr-FR" b="1" dirty="0"/>
              <a:t>+ Partenaire :</a:t>
            </a:r>
          </a:p>
          <a:p>
            <a:r>
              <a:rPr lang="fr-FR" dirty="0"/>
              <a:t>Clomazone (</a:t>
            </a:r>
            <a:r>
              <a:rPr lang="fr-FR" dirty="0" err="1"/>
              <a:t>Centium</a:t>
            </a:r>
            <a:r>
              <a:rPr lang="fr-FR" dirty="0"/>
              <a:t> …)</a:t>
            </a:r>
          </a:p>
          <a:p>
            <a:r>
              <a:rPr lang="fr-FR" dirty="0"/>
              <a:t>Métobromuron (Proman …)</a:t>
            </a:r>
          </a:p>
        </p:txBody>
      </p:sp>
      <p:sp>
        <p:nvSpPr>
          <p:cNvPr id="4" name="Espace réservé du numéro de diapositive 3">
            <a:extLst>
              <a:ext uri="{FF2B5EF4-FFF2-40B4-BE49-F238E27FC236}">
                <a16:creationId xmlns:a16="http://schemas.microsoft.com/office/drawing/2014/main" id="{FF1C2E54-F63E-B40D-2BCB-1333CC0EA304}"/>
              </a:ext>
            </a:extLst>
          </p:cNvPr>
          <p:cNvSpPr>
            <a:spLocks noGrp="1"/>
          </p:cNvSpPr>
          <p:nvPr>
            <p:ph type="sldNum" sz="quarter" idx="12"/>
          </p:nvPr>
        </p:nvSpPr>
        <p:spPr/>
        <p:txBody>
          <a:bodyPr/>
          <a:lstStyle/>
          <a:p>
            <a:fld id="{7524A842-DD97-4889-A8D2-759E7AB31A8C}" type="slidenum">
              <a:rPr lang="fr-BE" smtClean="0"/>
              <a:t>105</a:t>
            </a:fld>
            <a:endParaRPr lang="fr-BE"/>
          </a:p>
        </p:txBody>
      </p:sp>
      <p:sp>
        <p:nvSpPr>
          <p:cNvPr id="5" name="ZoneTexte 4">
            <a:extLst>
              <a:ext uri="{FF2B5EF4-FFF2-40B4-BE49-F238E27FC236}">
                <a16:creationId xmlns:a16="http://schemas.microsoft.com/office/drawing/2014/main" id="{12B8A771-1F82-8218-AE53-87231DB9BD12}"/>
              </a:ext>
            </a:extLst>
          </p:cNvPr>
          <p:cNvSpPr txBox="1"/>
          <p:nvPr/>
        </p:nvSpPr>
        <p:spPr>
          <a:xfrm>
            <a:off x="7897170" y="4776073"/>
            <a:ext cx="4170060" cy="584775"/>
          </a:xfrm>
          <a:prstGeom prst="rect">
            <a:avLst/>
          </a:prstGeom>
          <a:noFill/>
        </p:spPr>
        <p:txBody>
          <a:bodyPr wrap="square" rtlCol="0">
            <a:spAutoFit/>
          </a:bodyPr>
          <a:lstStyle/>
          <a:p>
            <a:r>
              <a:rPr lang="fr-FR" sz="1600" dirty="0"/>
              <a:t>* Utilisation possible jusqu’au 31/07/2026, vente autorisée jusqu’au 10/12/2025</a:t>
            </a:r>
            <a:endParaRPr lang="fr-BE" sz="1600" dirty="0"/>
          </a:p>
        </p:txBody>
      </p:sp>
      <p:sp>
        <p:nvSpPr>
          <p:cNvPr id="7" name="ZoneTexte 6">
            <a:extLst>
              <a:ext uri="{FF2B5EF4-FFF2-40B4-BE49-F238E27FC236}">
                <a16:creationId xmlns:a16="http://schemas.microsoft.com/office/drawing/2014/main" id="{2C58759C-16AE-81AF-EF4A-1A7358246391}"/>
              </a:ext>
            </a:extLst>
          </p:cNvPr>
          <p:cNvSpPr txBox="1"/>
          <p:nvPr/>
        </p:nvSpPr>
        <p:spPr>
          <a:xfrm>
            <a:off x="10516990" y="3506199"/>
            <a:ext cx="634148" cy="369332"/>
          </a:xfrm>
          <a:prstGeom prst="rect">
            <a:avLst/>
          </a:prstGeom>
          <a:noFill/>
        </p:spPr>
        <p:txBody>
          <a:bodyPr wrap="none" rtlCol="0">
            <a:spAutoFit/>
          </a:bodyPr>
          <a:lstStyle/>
          <a:p>
            <a:r>
              <a:rPr lang="fr-BE" i="1" dirty="0">
                <a:solidFill>
                  <a:srgbClr val="00B0F0"/>
                </a:solidFill>
              </a:rPr>
              <a:t>PFAS</a:t>
            </a:r>
            <a:endParaRPr lang="en-US" i="1" dirty="0">
              <a:solidFill>
                <a:srgbClr val="FFC000"/>
              </a:solidFill>
            </a:endParaRPr>
          </a:p>
        </p:txBody>
      </p:sp>
      <p:sp>
        <p:nvSpPr>
          <p:cNvPr id="9" name="ZoneTexte 8">
            <a:extLst>
              <a:ext uri="{FF2B5EF4-FFF2-40B4-BE49-F238E27FC236}">
                <a16:creationId xmlns:a16="http://schemas.microsoft.com/office/drawing/2014/main" id="{E138FD74-DB44-3FCE-0474-EED52A788BC9}"/>
              </a:ext>
            </a:extLst>
          </p:cNvPr>
          <p:cNvSpPr txBox="1"/>
          <p:nvPr/>
        </p:nvSpPr>
        <p:spPr>
          <a:xfrm>
            <a:off x="8076236" y="3996015"/>
            <a:ext cx="778397" cy="369332"/>
          </a:xfrm>
          <a:prstGeom prst="rect">
            <a:avLst/>
          </a:prstGeom>
          <a:noFill/>
        </p:spPr>
        <p:txBody>
          <a:bodyPr wrap="square">
            <a:spAutoFit/>
          </a:bodyPr>
          <a:lstStyle/>
          <a:p>
            <a:r>
              <a:rPr lang="fr-BE" i="1" dirty="0" err="1">
                <a:solidFill>
                  <a:srgbClr val="FFC000"/>
                </a:solidFill>
              </a:rPr>
              <a:t>Cfs</a:t>
            </a:r>
            <a:endParaRPr lang="en-US" dirty="0"/>
          </a:p>
        </p:txBody>
      </p:sp>
    </p:spTree>
    <p:extLst>
      <p:ext uri="{BB962C8B-B14F-4D97-AF65-F5344CB8AC3E}">
        <p14:creationId xmlns:p14="http://schemas.microsoft.com/office/powerpoint/2010/main" val="16942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9DC11-43B3-5B68-AEB2-89A38E9BB35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D0F718-98DC-2C1E-2552-C5516D7344BE}"/>
              </a:ext>
            </a:extLst>
          </p:cNvPr>
          <p:cNvSpPr>
            <a:spLocks noGrp="1"/>
          </p:cNvSpPr>
          <p:nvPr>
            <p:ph type="title"/>
          </p:nvPr>
        </p:nvSpPr>
        <p:spPr/>
        <p:txBody>
          <a:bodyPr/>
          <a:lstStyle/>
          <a:p>
            <a:r>
              <a:rPr lang="fr-FR" dirty="0"/>
              <a:t>Contrôle chimique : PDT</a:t>
            </a:r>
            <a:endParaRPr lang="fr-BE" dirty="0"/>
          </a:p>
        </p:txBody>
      </p:sp>
      <p:sp>
        <p:nvSpPr>
          <p:cNvPr id="13" name="Espace réservé du contenu 12">
            <a:extLst>
              <a:ext uri="{FF2B5EF4-FFF2-40B4-BE49-F238E27FC236}">
                <a16:creationId xmlns:a16="http://schemas.microsoft.com/office/drawing/2014/main" id="{3D831068-523E-0569-425F-CEF06D8D120B}"/>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239BA8DB-CC9C-69EC-DE77-7567CD41E0C5}"/>
              </a:ext>
            </a:extLst>
          </p:cNvPr>
          <p:cNvSpPr>
            <a:spLocks noGrp="1"/>
          </p:cNvSpPr>
          <p:nvPr>
            <p:ph type="sldNum" sz="quarter" idx="12"/>
          </p:nvPr>
        </p:nvSpPr>
        <p:spPr/>
        <p:txBody>
          <a:bodyPr/>
          <a:lstStyle/>
          <a:p>
            <a:fld id="{7524A842-DD97-4889-A8D2-759E7AB31A8C}" type="slidenum">
              <a:rPr lang="fr-BE" smtClean="0"/>
              <a:t>106</a:t>
            </a:fld>
            <a:endParaRPr lang="fr-BE"/>
          </a:p>
        </p:txBody>
      </p:sp>
      <p:pic>
        <p:nvPicPr>
          <p:cNvPr id="7" name="Image 6">
            <a:extLst>
              <a:ext uri="{FF2B5EF4-FFF2-40B4-BE49-F238E27FC236}">
                <a16:creationId xmlns:a16="http://schemas.microsoft.com/office/drawing/2014/main" id="{3612EC28-E6FF-C56F-5D9C-34CAC3380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376" y="1164611"/>
            <a:ext cx="7038195" cy="5562129"/>
          </a:xfrm>
          <a:prstGeom prst="rect">
            <a:avLst/>
          </a:prstGeom>
        </p:spPr>
      </p:pic>
      <p:cxnSp>
        <p:nvCxnSpPr>
          <p:cNvPr id="8" name="Connecteur droit 7">
            <a:extLst>
              <a:ext uri="{FF2B5EF4-FFF2-40B4-BE49-F238E27FC236}">
                <a16:creationId xmlns:a16="http://schemas.microsoft.com/office/drawing/2014/main" id="{181219A3-5F7D-C50B-4ADE-CC4E5791E03F}"/>
              </a:ext>
            </a:extLst>
          </p:cNvPr>
          <p:cNvCxnSpPr>
            <a:cxnSpLocks/>
          </p:cNvCxnSpPr>
          <p:nvPr/>
        </p:nvCxnSpPr>
        <p:spPr>
          <a:xfrm>
            <a:off x="5696677" y="4514127"/>
            <a:ext cx="6317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1078E9B8-D335-3314-29C6-608567FB2398}"/>
              </a:ext>
            </a:extLst>
          </p:cNvPr>
          <p:cNvCxnSpPr>
            <a:cxnSpLocks/>
          </p:cNvCxnSpPr>
          <p:nvPr/>
        </p:nvCxnSpPr>
        <p:spPr>
          <a:xfrm>
            <a:off x="5696677" y="5083215"/>
            <a:ext cx="6317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02A8D13B-03E7-1A76-F976-0EFA9D7C3E75}"/>
              </a:ext>
            </a:extLst>
          </p:cNvPr>
          <p:cNvSpPr txBox="1"/>
          <p:nvPr/>
        </p:nvSpPr>
        <p:spPr>
          <a:xfrm>
            <a:off x="8471530" y="1164611"/>
            <a:ext cx="2419109" cy="338554"/>
          </a:xfrm>
          <a:prstGeom prst="rect">
            <a:avLst/>
          </a:prstGeom>
          <a:noFill/>
        </p:spPr>
        <p:txBody>
          <a:bodyPr wrap="square" rtlCol="0">
            <a:spAutoFit/>
          </a:bodyPr>
          <a:lstStyle/>
          <a:p>
            <a:r>
              <a:rPr lang="fr-FR" sz="1600" dirty="0"/>
              <a:t>Source : Syngenta</a:t>
            </a:r>
            <a:endParaRPr lang="fr-BE" sz="1600" dirty="0"/>
          </a:p>
        </p:txBody>
      </p:sp>
      <p:pic>
        <p:nvPicPr>
          <p:cNvPr id="14" name="Image 13">
            <a:extLst>
              <a:ext uri="{FF2B5EF4-FFF2-40B4-BE49-F238E27FC236}">
                <a16:creationId xmlns:a16="http://schemas.microsoft.com/office/drawing/2014/main" id="{009FA9CD-722F-88EA-861C-07A7299C5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814" y="1616737"/>
            <a:ext cx="3880562" cy="4246352"/>
          </a:xfrm>
          <a:prstGeom prst="rect">
            <a:avLst/>
          </a:prstGeom>
        </p:spPr>
      </p:pic>
      <p:sp>
        <p:nvSpPr>
          <p:cNvPr id="15" name="ZoneTexte 14">
            <a:extLst>
              <a:ext uri="{FF2B5EF4-FFF2-40B4-BE49-F238E27FC236}">
                <a16:creationId xmlns:a16="http://schemas.microsoft.com/office/drawing/2014/main" id="{4F2A3F79-0131-937E-80EF-078C3654A4CC}"/>
              </a:ext>
            </a:extLst>
          </p:cNvPr>
          <p:cNvSpPr txBox="1"/>
          <p:nvPr/>
        </p:nvSpPr>
        <p:spPr>
          <a:xfrm>
            <a:off x="1739281" y="5863089"/>
            <a:ext cx="3399095" cy="338554"/>
          </a:xfrm>
          <a:prstGeom prst="rect">
            <a:avLst/>
          </a:prstGeom>
          <a:noFill/>
        </p:spPr>
        <p:txBody>
          <a:bodyPr wrap="square" rtlCol="0">
            <a:spAutoFit/>
          </a:bodyPr>
          <a:lstStyle/>
          <a:p>
            <a:r>
              <a:rPr lang="fr-FR" sz="1600" dirty="0"/>
              <a:t>Source : Essai Menin 2020 Bayer</a:t>
            </a:r>
            <a:endParaRPr lang="fr-BE" sz="1600" dirty="0"/>
          </a:p>
        </p:txBody>
      </p:sp>
      <p:sp>
        <p:nvSpPr>
          <p:cNvPr id="4" name="ZoneTexte 3">
            <a:extLst>
              <a:ext uri="{FF2B5EF4-FFF2-40B4-BE49-F238E27FC236}">
                <a16:creationId xmlns:a16="http://schemas.microsoft.com/office/drawing/2014/main" id="{823581EC-92BF-24A8-83C3-ACEFB53E9C6F}"/>
              </a:ext>
            </a:extLst>
          </p:cNvPr>
          <p:cNvSpPr txBox="1"/>
          <p:nvPr/>
        </p:nvSpPr>
        <p:spPr>
          <a:xfrm>
            <a:off x="6107784" y="4596697"/>
            <a:ext cx="367225" cy="369332"/>
          </a:xfrm>
          <a:prstGeom prst="rect">
            <a:avLst/>
          </a:prstGeom>
          <a:noFill/>
        </p:spPr>
        <p:txBody>
          <a:bodyPr wrap="square" rtlCol="0">
            <a:spAutoFit/>
          </a:bodyPr>
          <a:lstStyle/>
          <a:p>
            <a:r>
              <a:rPr lang="fr-FR" dirty="0"/>
              <a:t>*</a:t>
            </a:r>
            <a:endParaRPr lang="fr-BE" dirty="0"/>
          </a:p>
        </p:txBody>
      </p:sp>
      <p:sp>
        <p:nvSpPr>
          <p:cNvPr id="5" name="ZoneTexte 4">
            <a:extLst>
              <a:ext uri="{FF2B5EF4-FFF2-40B4-BE49-F238E27FC236}">
                <a16:creationId xmlns:a16="http://schemas.microsoft.com/office/drawing/2014/main" id="{0B429D6C-67A6-DE42-1812-69E9A61F356A}"/>
              </a:ext>
            </a:extLst>
          </p:cNvPr>
          <p:cNvSpPr txBox="1"/>
          <p:nvPr/>
        </p:nvSpPr>
        <p:spPr>
          <a:xfrm>
            <a:off x="4321504" y="6171804"/>
            <a:ext cx="4170060" cy="584775"/>
          </a:xfrm>
          <a:prstGeom prst="rect">
            <a:avLst/>
          </a:prstGeom>
          <a:noFill/>
        </p:spPr>
        <p:txBody>
          <a:bodyPr wrap="square" rtlCol="0">
            <a:spAutoFit/>
          </a:bodyPr>
          <a:lstStyle/>
          <a:p>
            <a:r>
              <a:rPr lang="fr-FR" sz="1600" dirty="0"/>
              <a:t>* Utilisation possible jusqu’au 10/10/2026, vente autorisée jusqu’au 10/12/2025</a:t>
            </a:r>
            <a:endParaRPr lang="fr-BE" sz="1600" dirty="0"/>
          </a:p>
        </p:txBody>
      </p:sp>
      <p:sp>
        <p:nvSpPr>
          <p:cNvPr id="6" name="ZoneTexte 5">
            <a:extLst>
              <a:ext uri="{FF2B5EF4-FFF2-40B4-BE49-F238E27FC236}">
                <a16:creationId xmlns:a16="http://schemas.microsoft.com/office/drawing/2014/main" id="{CF5996C1-300E-B3A0-FFDA-4CB6C20DD8DE}"/>
              </a:ext>
            </a:extLst>
          </p:cNvPr>
          <p:cNvSpPr txBox="1"/>
          <p:nvPr/>
        </p:nvSpPr>
        <p:spPr>
          <a:xfrm>
            <a:off x="4533078" y="4514127"/>
            <a:ext cx="367225" cy="369332"/>
          </a:xfrm>
          <a:prstGeom prst="rect">
            <a:avLst/>
          </a:prstGeom>
          <a:noFill/>
        </p:spPr>
        <p:txBody>
          <a:bodyPr wrap="square" rtlCol="0">
            <a:spAutoFit/>
          </a:bodyPr>
          <a:lstStyle/>
          <a:p>
            <a:r>
              <a:rPr lang="fr-FR" dirty="0">
                <a:solidFill>
                  <a:schemeClr val="bg1"/>
                </a:solidFill>
              </a:rPr>
              <a:t>*</a:t>
            </a:r>
            <a:endParaRPr lang="fr-BE" dirty="0">
              <a:solidFill>
                <a:schemeClr val="bg1"/>
              </a:solidFill>
            </a:endParaRPr>
          </a:p>
        </p:txBody>
      </p:sp>
      <p:sp>
        <p:nvSpPr>
          <p:cNvPr id="9" name="ZoneTexte 8">
            <a:extLst>
              <a:ext uri="{FF2B5EF4-FFF2-40B4-BE49-F238E27FC236}">
                <a16:creationId xmlns:a16="http://schemas.microsoft.com/office/drawing/2014/main" id="{7748EB0C-639C-BD4E-456B-87FD7838DA8E}"/>
              </a:ext>
            </a:extLst>
          </p:cNvPr>
          <p:cNvSpPr txBox="1"/>
          <p:nvPr/>
        </p:nvSpPr>
        <p:spPr>
          <a:xfrm>
            <a:off x="6206996" y="5228440"/>
            <a:ext cx="536027" cy="276999"/>
          </a:xfrm>
          <a:prstGeom prst="rect">
            <a:avLst/>
          </a:prstGeom>
          <a:noFill/>
        </p:spPr>
        <p:txBody>
          <a:bodyPr wrap="square" rtlCol="0">
            <a:spAutoFit/>
          </a:bodyPr>
          <a:lstStyle/>
          <a:p>
            <a:r>
              <a:rPr lang="fr-FR" sz="1200" dirty="0">
                <a:latin typeface="Calibri" panose="020F0502020204030204" pitchFamily="34" charset="0"/>
                <a:ea typeface="Calibri" panose="020F0502020204030204" pitchFamily="34" charset="0"/>
                <a:cs typeface="Calibri" panose="020F0502020204030204" pitchFamily="34" charset="0"/>
              </a:rPr>
              <a:t>aqua</a:t>
            </a:r>
            <a:endParaRPr lang="fr-BE" sz="1200" dirty="0">
              <a:latin typeface="Calibri" panose="020F0502020204030204" pitchFamily="34" charset="0"/>
              <a:ea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ACE21080-EB5A-E830-9F4E-5B219E262B6B}"/>
              </a:ext>
            </a:extLst>
          </p:cNvPr>
          <p:cNvSpPr txBox="1"/>
          <p:nvPr/>
        </p:nvSpPr>
        <p:spPr>
          <a:xfrm>
            <a:off x="4999149" y="4644783"/>
            <a:ext cx="754599" cy="307777"/>
          </a:xfrm>
          <a:prstGeom prst="rect">
            <a:avLst/>
          </a:prstGeom>
          <a:noFill/>
        </p:spPr>
        <p:txBody>
          <a:bodyPr wrap="square" rtlCol="0">
            <a:spAutoFit/>
          </a:bodyPr>
          <a:lstStyle/>
          <a:p>
            <a:r>
              <a:rPr lang="fr-BE" sz="1400" b="1" dirty="0">
                <a:solidFill>
                  <a:srgbClr val="C00000"/>
                </a:solidFill>
              </a:rPr>
              <a:t>⚠</a:t>
            </a:r>
            <a:r>
              <a:rPr lang="fr-BE" sz="1200" b="1" dirty="0">
                <a:solidFill>
                  <a:srgbClr val="C00000"/>
                </a:solidFill>
              </a:rPr>
              <a:t> PFAS</a:t>
            </a:r>
            <a:endParaRPr lang="fr-BE" sz="1200" dirty="0">
              <a:solidFill>
                <a:srgbClr val="C00000"/>
              </a:solidFill>
            </a:endParaRPr>
          </a:p>
        </p:txBody>
      </p:sp>
    </p:spTree>
    <p:extLst>
      <p:ext uri="{BB962C8B-B14F-4D97-AF65-F5344CB8AC3E}">
        <p14:creationId xmlns:p14="http://schemas.microsoft.com/office/powerpoint/2010/main" val="34982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5B7D-BB3D-EEB3-5D6F-C256046451F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423165-7EB1-9D54-A6F7-D24786DB0393}"/>
              </a:ext>
            </a:extLst>
          </p:cNvPr>
          <p:cNvSpPr>
            <a:spLocks noGrp="1"/>
          </p:cNvSpPr>
          <p:nvPr>
            <p:ph type="title"/>
          </p:nvPr>
        </p:nvSpPr>
        <p:spPr/>
        <p:txBody>
          <a:bodyPr/>
          <a:lstStyle/>
          <a:p>
            <a:r>
              <a:rPr lang="fr-FR" dirty="0"/>
              <a:t>Contrôle chimique</a:t>
            </a:r>
            <a:endParaRPr lang="fr-BE" dirty="0"/>
          </a:p>
        </p:txBody>
      </p:sp>
      <p:sp>
        <p:nvSpPr>
          <p:cNvPr id="3" name="Espace réservé du contenu 2">
            <a:extLst>
              <a:ext uri="{FF2B5EF4-FFF2-40B4-BE49-F238E27FC236}">
                <a16:creationId xmlns:a16="http://schemas.microsoft.com/office/drawing/2014/main" id="{499CFC3A-2CF9-170E-D794-C982A7933980}"/>
              </a:ext>
            </a:extLst>
          </p:cNvPr>
          <p:cNvSpPr>
            <a:spLocks noGrp="1"/>
          </p:cNvSpPr>
          <p:nvPr>
            <p:ph idx="1"/>
          </p:nvPr>
        </p:nvSpPr>
        <p:spPr>
          <a:xfrm>
            <a:off x="1847737" y="1884528"/>
            <a:ext cx="10109343" cy="4351338"/>
          </a:xfrm>
        </p:spPr>
        <p:txBody>
          <a:bodyPr>
            <a:normAutofit fontScale="92500" lnSpcReduction="10000"/>
          </a:bodyPr>
          <a:lstStyle/>
          <a:p>
            <a:pPr marL="0" indent="0">
              <a:buNone/>
            </a:pPr>
            <a:r>
              <a:rPr lang="fr-FR" sz="3200" b="1" dirty="0"/>
              <a:t>Pommes de terre (pré-émergence)</a:t>
            </a:r>
            <a:r>
              <a:rPr lang="fr-FR" sz="100" b="1" dirty="0"/>
              <a:t>  (pos (</a:t>
            </a:r>
            <a:r>
              <a:rPr lang="fr-FR" sz="100" b="1" dirty="0" err="1"/>
              <a:t>pr</a:t>
            </a:r>
            <a:endParaRPr lang="fr-FR" sz="100" b="1" dirty="0"/>
          </a:p>
          <a:p>
            <a:pPr marL="0" indent="0">
              <a:buNone/>
            </a:pPr>
            <a:endParaRPr lang="fr-FR" b="1" dirty="0"/>
          </a:p>
          <a:p>
            <a:pPr marL="0" indent="0">
              <a:buNone/>
            </a:pPr>
            <a:r>
              <a:rPr lang="fr-FR" dirty="0" err="1"/>
              <a:t>Gozai</a:t>
            </a:r>
            <a:r>
              <a:rPr lang="fr-FR" dirty="0"/>
              <a:t> juste avant la levée, en conditions sèches</a:t>
            </a:r>
          </a:p>
          <a:p>
            <a:pPr marL="0" indent="0">
              <a:buNone/>
            </a:pPr>
            <a:r>
              <a:rPr lang="fr-FR" dirty="0"/>
              <a:t>Spotlight sera bientôt agréé pour cela aussi</a:t>
            </a:r>
          </a:p>
          <a:p>
            <a:pPr marL="0" indent="0">
              <a:buNone/>
            </a:pPr>
            <a:endParaRPr lang="fr-FR" dirty="0"/>
          </a:p>
          <a:p>
            <a:pPr marL="0" indent="0">
              <a:buNone/>
            </a:pPr>
            <a:r>
              <a:rPr lang="fr-FR" dirty="0"/>
              <a:t>Diflufenican (</a:t>
            </a:r>
            <a:r>
              <a:rPr lang="fr-FR" dirty="0" err="1"/>
              <a:t>Bokator</a:t>
            </a:r>
            <a:r>
              <a:rPr lang="fr-FR" dirty="0"/>
              <a:t>, Jura Max) peut apporter un plus (attention à la dose)</a:t>
            </a:r>
          </a:p>
          <a:p>
            <a:pPr marL="0" indent="0">
              <a:buNone/>
            </a:pPr>
            <a:endParaRPr lang="fr-FR" dirty="0"/>
          </a:p>
          <a:p>
            <a:pPr marL="0" indent="0">
              <a:buNone/>
            </a:pPr>
            <a:r>
              <a:rPr lang="fr-FR" dirty="0"/>
              <a:t>Horizon 2027-28 : 2 nouvelles molécules dont 1 montre efficacité sur datura</a:t>
            </a:r>
          </a:p>
        </p:txBody>
      </p:sp>
      <p:sp>
        <p:nvSpPr>
          <p:cNvPr id="4" name="Espace réservé du numéro de diapositive 3">
            <a:extLst>
              <a:ext uri="{FF2B5EF4-FFF2-40B4-BE49-F238E27FC236}">
                <a16:creationId xmlns:a16="http://schemas.microsoft.com/office/drawing/2014/main" id="{EDC7AE42-9005-D283-2679-53726C6A130A}"/>
              </a:ext>
            </a:extLst>
          </p:cNvPr>
          <p:cNvSpPr>
            <a:spLocks noGrp="1"/>
          </p:cNvSpPr>
          <p:nvPr>
            <p:ph type="sldNum" sz="quarter" idx="12"/>
          </p:nvPr>
        </p:nvSpPr>
        <p:spPr/>
        <p:txBody>
          <a:bodyPr/>
          <a:lstStyle/>
          <a:p>
            <a:fld id="{7524A842-DD97-4889-A8D2-759E7AB31A8C}" type="slidenum">
              <a:rPr lang="fr-BE" smtClean="0"/>
              <a:t>107</a:t>
            </a:fld>
            <a:endParaRPr lang="fr-BE"/>
          </a:p>
        </p:txBody>
      </p:sp>
      <p:sp>
        <p:nvSpPr>
          <p:cNvPr id="6" name="ZoneTexte 5">
            <a:extLst>
              <a:ext uri="{FF2B5EF4-FFF2-40B4-BE49-F238E27FC236}">
                <a16:creationId xmlns:a16="http://schemas.microsoft.com/office/drawing/2014/main" id="{6E861732-6A72-6EF8-76E7-7427D38ABE8E}"/>
              </a:ext>
            </a:extLst>
          </p:cNvPr>
          <p:cNvSpPr txBox="1"/>
          <p:nvPr/>
        </p:nvSpPr>
        <p:spPr>
          <a:xfrm>
            <a:off x="1213589" y="4170127"/>
            <a:ext cx="634148" cy="369332"/>
          </a:xfrm>
          <a:prstGeom prst="rect">
            <a:avLst/>
          </a:prstGeom>
          <a:noFill/>
        </p:spPr>
        <p:txBody>
          <a:bodyPr wrap="none" rtlCol="0">
            <a:spAutoFit/>
          </a:bodyPr>
          <a:lstStyle/>
          <a:p>
            <a:r>
              <a:rPr lang="fr-BE" i="1" dirty="0">
                <a:solidFill>
                  <a:srgbClr val="00B0F0"/>
                </a:solidFill>
              </a:rPr>
              <a:t>PFAS</a:t>
            </a:r>
            <a:endParaRPr lang="en-US" i="1" dirty="0">
              <a:solidFill>
                <a:srgbClr val="FFC000"/>
              </a:solidFill>
            </a:endParaRPr>
          </a:p>
        </p:txBody>
      </p:sp>
    </p:spTree>
    <p:extLst>
      <p:ext uri="{BB962C8B-B14F-4D97-AF65-F5344CB8AC3E}">
        <p14:creationId xmlns:p14="http://schemas.microsoft.com/office/powerpoint/2010/main" val="5351093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6201A-963E-E3D7-283C-AF095C35A3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61BF1B-44DB-1FD6-1D35-8550D7FB22AC}"/>
              </a:ext>
            </a:extLst>
          </p:cNvPr>
          <p:cNvSpPr>
            <a:spLocks noGrp="1"/>
          </p:cNvSpPr>
          <p:nvPr>
            <p:ph type="title"/>
          </p:nvPr>
        </p:nvSpPr>
        <p:spPr/>
        <p:txBody>
          <a:bodyPr/>
          <a:lstStyle/>
          <a:p>
            <a:r>
              <a:rPr lang="fr-FR" dirty="0"/>
              <a:t>Contrôle chimique</a:t>
            </a:r>
            <a:endParaRPr lang="fr-BE" dirty="0"/>
          </a:p>
        </p:txBody>
      </p:sp>
      <p:sp>
        <p:nvSpPr>
          <p:cNvPr id="3" name="Espace réservé du contenu 2">
            <a:extLst>
              <a:ext uri="{FF2B5EF4-FFF2-40B4-BE49-F238E27FC236}">
                <a16:creationId xmlns:a16="http://schemas.microsoft.com/office/drawing/2014/main" id="{CB086905-8E5A-2E28-7FA7-FA958FCD2722}"/>
              </a:ext>
            </a:extLst>
          </p:cNvPr>
          <p:cNvSpPr>
            <a:spLocks noGrp="1"/>
          </p:cNvSpPr>
          <p:nvPr>
            <p:ph idx="1"/>
          </p:nvPr>
        </p:nvSpPr>
        <p:spPr/>
        <p:txBody>
          <a:bodyPr/>
          <a:lstStyle/>
          <a:p>
            <a:pPr marL="0" indent="0">
              <a:buNone/>
            </a:pPr>
            <a:r>
              <a:rPr lang="fr-FR" sz="3200" b="1" dirty="0"/>
              <a:t>Pommes de terre (</a:t>
            </a:r>
            <a:r>
              <a:rPr lang="fr-FR" sz="3200" b="1" dirty="0" err="1"/>
              <a:t>post-émergence</a:t>
            </a:r>
            <a:r>
              <a:rPr lang="fr-FR" sz="3200" b="1" dirty="0"/>
              <a:t>)</a:t>
            </a:r>
            <a:r>
              <a:rPr lang="fr-FR" sz="100" b="1" dirty="0"/>
              <a:t>  (pos (</a:t>
            </a:r>
            <a:r>
              <a:rPr lang="fr-FR" sz="100" b="1" dirty="0" err="1"/>
              <a:t>pr</a:t>
            </a:r>
            <a:endParaRPr lang="fr-FR" sz="100" b="1" dirty="0"/>
          </a:p>
          <a:p>
            <a:pPr marL="0" indent="0">
              <a:buNone/>
            </a:pPr>
            <a:endParaRPr lang="fr-FR" b="1" dirty="0"/>
          </a:p>
          <a:p>
            <a:pPr marL="0" indent="0">
              <a:buNone/>
            </a:pPr>
            <a:r>
              <a:rPr lang="fr-FR" strike="sngStrike" dirty="0"/>
              <a:t>Métribuzine</a:t>
            </a:r>
          </a:p>
          <a:p>
            <a:pPr marL="0" indent="0">
              <a:buNone/>
            </a:pPr>
            <a:r>
              <a:rPr lang="fr-FR" dirty="0"/>
              <a:t>Rimsulfuron = inefficace contre datura</a:t>
            </a:r>
          </a:p>
          <a:p>
            <a:pPr marL="0" indent="0">
              <a:buNone/>
            </a:pPr>
            <a:endParaRPr lang="fr-FR" dirty="0"/>
          </a:p>
          <a:p>
            <a:pPr marL="0" indent="0">
              <a:buNone/>
            </a:pPr>
            <a:r>
              <a:rPr lang="fr-FR" dirty="0"/>
              <a:t>1 nouvelle solution à l’horizon 27-28</a:t>
            </a:r>
          </a:p>
        </p:txBody>
      </p:sp>
      <p:sp>
        <p:nvSpPr>
          <p:cNvPr id="4" name="Espace réservé du numéro de diapositive 3">
            <a:extLst>
              <a:ext uri="{FF2B5EF4-FFF2-40B4-BE49-F238E27FC236}">
                <a16:creationId xmlns:a16="http://schemas.microsoft.com/office/drawing/2014/main" id="{43AA671C-A765-C0FB-4675-C2130134E54A}"/>
              </a:ext>
            </a:extLst>
          </p:cNvPr>
          <p:cNvSpPr>
            <a:spLocks noGrp="1"/>
          </p:cNvSpPr>
          <p:nvPr>
            <p:ph type="sldNum" sz="quarter" idx="12"/>
          </p:nvPr>
        </p:nvSpPr>
        <p:spPr/>
        <p:txBody>
          <a:bodyPr/>
          <a:lstStyle/>
          <a:p>
            <a:fld id="{7524A842-DD97-4889-A8D2-759E7AB31A8C}" type="slidenum">
              <a:rPr lang="fr-BE" smtClean="0"/>
              <a:t>108</a:t>
            </a:fld>
            <a:endParaRPr lang="fr-BE"/>
          </a:p>
        </p:txBody>
      </p:sp>
    </p:spTree>
    <p:extLst>
      <p:ext uri="{BB962C8B-B14F-4D97-AF65-F5344CB8AC3E}">
        <p14:creationId xmlns:p14="http://schemas.microsoft.com/office/powerpoint/2010/main" val="35669847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B213-F728-2523-D650-02866B5B0E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2C9EF4-E9BD-495B-D50C-F01923D98EF9}"/>
              </a:ext>
            </a:extLst>
          </p:cNvPr>
          <p:cNvSpPr>
            <a:spLocks noGrp="1"/>
          </p:cNvSpPr>
          <p:nvPr>
            <p:ph type="title"/>
          </p:nvPr>
        </p:nvSpPr>
        <p:spPr/>
        <p:txBody>
          <a:bodyPr/>
          <a:lstStyle/>
          <a:p>
            <a:r>
              <a:rPr lang="fr-FR" dirty="0"/>
              <a:t>Rotation et</a:t>
            </a:r>
            <a:br>
              <a:rPr lang="fr-FR" dirty="0"/>
            </a:br>
            <a:r>
              <a:rPr lang="fr-FR" dirty="0"/>
              <a:t>contrôle chimique dans les autres cultures</a:t>
            </a:r>
            <a:endParaRPr lang="fr-BE" dirty="0"/>
          </a:p>
        </p:txBody>
      </p:sp>
      <p:sp>
        <p:nvSpPr>
          <p:cNvPr id="3" name="Espace réservé du contenu 2">
            <a:extLst>
              <a:ext uri="{FF2B5EF4-FFF2-40B4-BE49-F238E27FC236}">
                <a16:creationId xmlns:a16="http://schemas.microsoft.com/office/drawing/2014/main" id="{82CD2978-295D-0BA4-25B8-5F8891448E95}"/>
              </a:ext>
            </a:extLst>
          </p:cNvPr>
          <p:cNvSpPr>
            <a:spLocks noGrp="1"/>
          </p:cNvSpPr>
          <p:nvPr>
            <p:ph idx="1"/>
          </p:nvPr>
        </p:nvSpPr>
        <p:spPr>
          <a:xfrm>
            <a:off x="2050866" y="2370137"/>
            <a:ext cx="10109343" cy="4351338"/>
          </a:xfrm>
        </p:spPr>
        <p:txBody>
          <a:bodyPr/>
          <a:lstStyle/>
          <a:p>
            <a:pPr marL="0" indent="0">
              <a:buNone/>
            </a:pPr>
            <a:r>
              <a:rPr lang="fr-FR" sz="3200" b="1" dirty="0"/>
              <a:t>Betteraves </a:t>
            </a:r>
            <a:r>
              <a:rPr lang="fr-FR" sz="3200" dirty="0"/>
              <a:t>(renforcement du FAR):</a:t>
            </a:r>
          </a:p>
          <a:p>
            <a:pPr marL="0" indent="0">
              <a:buNone/>
            </a:pPr>
            <a:endParaRPr lang="fr-FR" sz="700" b="1" dirty="0"/>
          </a:p>
          <a:p>
            <a:pPr>
              <a:lnSpc>
                <a:spcPct val="150000"/>
              </a:lnSpc>
            </a:pPr>
            <a:r>
              <a:rPr lang="fr-FR" b="1" dirty="0"/>
              <a:t>Métamitrone </a:t>
            </a:r>
            <a:r>
              <a:rPr lang="fr-FR" dirty="0"/>
              <a:t>(</a:t>
            </a:r>
            <a:r>
              <a:rPr lang="fr-FR" dirty="0" err="1"/>
              <a:t>Goltix</a:t>
            </a:r>
            <a:r>
              <a:rPr lang="fr-FR" dirty="0"/>
              <a:t>, </a:t>
            </a:r>
            <a:r>
              <a:rPr lang="fr-FR" dirty="0" err="1"/>
              <a:t>Kezuro</a:t>
            </a:r>
            <a:r>
              <a:rPr lang="fr-FR" dirty="0"/>
              <a:t>) : bonne rémanence</a:t>
            </a:r>
          </a:p>
          <a:p>
            <a:pPr>
              <a:lnSpc>
                <a:spcPct val="150000"/>
              </a:lnSpc>
            </a:pPr>
            <a:r>
              <a:rPr lang="fr-FR" b="1" dirty="0"/>
              <a:t>Clopyralid</a:t>
            </a:r>
            <a:r>
              <a:rPr lang="fr-FR" dirty="0"/>
              <a:t> (</a:t>
            </a:r>
            <a:r>
              <a:rPr lang="fr-FR" dirty="0" err="1"/>
              <a:t>Matrigon</a:t>
            </a:r>
            <a:r>
              <a:rPr lang="fr-FR" dirty="0"/>
              <a:t>)</a:t>
            </a:r>
          </a:p>
          <a:p>
            <a:pPr>
              <a:lnSpc>
                <a:spcPct val="150000"/>
              </a:lnSpc>
            </a:pPr>
            <a:r>
              <a:rPr lang="fr-FR" b="1" dirty="0" err="1"/>
              <a:t>Dimethenamide-P</a:t>
            </a:r>
            <a:r>
              <a:rPr lang="fr-FR" dirty="0"/>
              <a:t> (Frontier) : très bonne rémanence</a:t>
            </a:r>
          </a:p>
          <a:p>
            <a:pPr>
              <a:lnSpc>
                <a:spcPct val="150000"/>
              </a:lnSpc>
            </a:pPr>
            <a:r>
              <a:rPr lang="fr-FR" dirty="0"/>
              <a:t>(Clomazone (</a:t>
            </a:r>
            <a:r>
              <a:rPr lang="fr-FR" dirty="0" err="1"/>
              <a:t>Centium</a:t>
            </a:r>
            <a:r>
              <a:rPr lang="fr-FR" dirty="0"/>
              <a:t>))</a:t>
            </a:r>
          </a:p>
        </p:txBody>
      </p:sp>
      <p:sp>
        <p:nvSpPr>
          <p:cNvPr id="4" name="Espace réservé du numéro de diapositive 3">
            <a:extLst>
              <a:ext uri="{FF2B5EF4-FFF2-40B4-BE49-F238E27FC236}">
                <a16:creationId xmlns:a16="http://schemas.microsoft.com/office/drawing/2014/main" id="{F1DD64E9-FFFA-8B21-CADC-5BD2776C4708}"/>
              </a:ext>
            </a:extLst>
          </p:cNvPr>
          <p:cNvSpPr>
            <a:spLocks noGrp="1"/>
          </p:cNvSpPr>
          <p:nvPr>
            <p:ph type="sldNum" sz="quarter" idx="12"/>
          </p:nvPr>
        </p:nvSpPr>
        <p:spPr/>
        <p:txBody>
          <a:bodyPr/>
          <a:lstStyle/>
          <a:p>
            <a:fld id="{7524A842-DD97-4889-A8D2-759E7AB31A8C}" type="slidenum">
              <a:rPr lang="fr-BE" smtClean="0"/>
              <a:t>109</a:t>
            </a:fld>
            <a:endParaRPr lang="fr-BE"/>
          </a:p>
        </p:txBody>
      </p:sp>
    </p:spTree>
    <p:extLst>
      <p:ext uri="{BB962C8B-B14F-4D97-AF65-F5344CB8AC3E}">
        <p14:creationId xmlns:p14="http://schemas.microsoft.com/office/powerpoint/2010/main" val="2063414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36FE85-26A8-7FC1-EBB9-BA1AC11F20C3}"/>
              </a:ext>
            </a:extLst>
          </p:cNvPr>
          <p:cNvSpPr>
            <a:spLocks noGrp="1"/>
          </p:cNvSpPr>
          <p:nvPr>
            <p:ph type="title"/>
          </p:nvPr>
        </p:nvSpPr>
        <p:spPr/>
        <p:txBody>
          <a:bodyPr/>
          <a:lstStyle/>
          <a:p>
            <a:r>
              <a:rPr lang="fr-BE" dirty="0"/>
              <a:t>Nous disions donc, 2024 … année difficile…</a:t>
            </a:r>
          </a:p>
        </p:txBody>
      </p:sp>
      <p:sp>
        <p:nvSpPr>
          <p:cNvPr id="3" name="Espace réservé du contenu 2">
            <a:extLst>
              <a:ext uri="{FF2B5EF4-FFF2-40B4-BE49-F238E27FC236}">
                <a16:creationId xmlns:a16="http://schemas.microsoft.com/office/drawing/2014/main" id="{4FFE239D-3944-E3F2-35B4-38B3418714AC}"/>
              </a:ext>
            </a:extLst>
          </p:cNvPr>
          <p:cNvSpPr>
            <a:spLocks noGrp="1"/>
          </p:cNvSpPr>
          <p:nvPr>
            <p:ph idx="1"/>
          </p:nvPr>
        </p:nvSpPr>
        <p:spPr/>
        <p:txBody>
          <a:bodyPr/>
          <a:lstStyle/>
          <a:p>
            <a:endParaRPr lang="fr-BE" dirty="0"/>
          </a:p>
        </p:txBody>
      </p:sp>
      <p:sp>
        <p:nvSpPr>
          <p:cNvPr id="7" name="ZoneTexte 6">
            <a:extLst>
              <a:ext uri="{FF2B5EF4-FFF2-40B4-BE49-F238E27FC236}">
                <a16:creationId xmlns:a16="http://schemas.microsoft.com/office/drawing/2014/main" id="{F3470469-E0BC-802D-B6E8-183275C0A898}"/>
              </a:ext>
            </a:extLst>
          </p:cNvPr>
          <p:cNvSpPr txBox="1"/>
          <p:nvPr/>
        </p:nvSpPr>
        <p:spPr>
          <a:xfrm>
            <a:off x="2124896" y="3292730"/>
            <a:ext cx="8790163" cy="461665"/>
          </a:xfrm>
          <a:prstGeom prst="rect">
            <a:avLst/>
          </a:prstGeom>
          <a:noFill/>
        </p:spPr>
        <p:txBody>
          <a:bodyPr wrap="none" rtlCol="0">
            <a:spAutoFit/>
          </a:bodyPr>
          <a:lstStyle/>
          <a:p>
            <a:r>
              <a:rPr lang="fr-BE" sz="2400" b="1" dirty="0"/>
              <a:t>Mildiou déjà bien avancé lors de l’émergence des premières feuilles</a:t>
            </a:r>
          </a:p>
        </p:txBody>
      </p:sp>
      <p:sp>
        <p:nvSpPr>
          <p:cNvPr id="8" name="ZoneTexte 7">
            <a:extLst>
              <a:ext uri="{FF2B5EF4-FFF2-40B4-BE49-F238E27FC236}">
                <a16:creationId xmlns:a16="http://schemas.microsoft.com/office/drawing/2014/main" id="{5FCFFEBA-262E-8502-62C8-3A9E1BDCF4BC}"/>
              </a:ext>
            </a:extLst>
          </p:cNvPr>
          <p:cNvSpPr txBox="1"/>
          <p:nvPr/>
        </p:nvSpPr>
        <p:spPr>
          <a:xfrm>
            <a:off x="2124896" y="2601639"/>
            <a:ext cx="3601627" cy="461665"/>
          </a:xfrm>
          <a:prstGeom prst="rect">
            <a:avLst/>
          </a:prstGeom>
          <a:noFill/>
        </p:spPr>
        <p:txBody>
          <a:bodyPr wrap="none" rtlCol="0">
            <a:spAutoFit/>
          </a:bodyPr>
          <a:lstStyle/>
          <a:p>
            <a:r>
              <a:rPr lang="fr-BE" sz="2400" b="1" dirty="0"/>
              <a:t>Foyers infectieux multiples</a:t>
            </a:r>
          </a:p>
        </p:txBody>
      </p:sp>
      <p:sp>
        <p:nvSpPr>
          <p:cNvPr id="9" name="ZoneTexte 8">
            <a:extLst>
              <a:ext uri="{FF2B5EF4-FFF2-40B4-BE49-F238E27FC236}">
                <a16:creationId xmlns:a16="http://schemas.microsoft.com/office/drawing/2014/main" id="{CE789161-BBAF-C4E9-4A20-34A4781CC015}"/>
              </a:ext>
            </a:extLst>
          </p:cNvPr>
          <p:cNvSpPr txBox="1"/>
          <p:nvPr/>
        </p:nvSpPr>
        <p:spPr>
          <a:xfrm>
            <a:off x="2129609" y="4046587"/>
            <a:ext cx="6403163" cy="461665"/>
          </a:xfrm>
          <a:prstGeom prst="rect">
            <a:avLst/>
          </a:prstGeom>
          <a:noFill/>
        </p:spPr>
        <p:txBody>
          <a:bodyPr wrap="none" rtlCol="0">
            <a:spAutoFit/>
          </a:bodyPr>
          <a:lstStyle/>
          <a:p>
            <a:r>
              <a:rPr lang="fr-BE" sz="2400" b="1" dirty="0"/>
              <a:t>Résistances de souches face à certains fongicides</a:t>
            </a:r>
          </a:p>
        </p:txBody>
      </p:sp>
      <p:sp>
        <p:nvSpPr>
          <p:cNvPr id="10" name="ZoneTexte 9">
            <a:extLst>
              <a:ext uri="{FF2B5EF4-FFF2-40B4-BE49-F238E27FC236}">
                <a16:creationId xmlns:a16="http://schemas.microsoft.com/office/drawing/2014/main" id="{DEA9CA7A-C4CF-76CD-A50B-B6534695EEB6}"/>
              </a:ext>
            </a:extLst>
          </p:cNvPr>
          <p:cNvSpPr txBox="1"/>
          <p:nvPr/>
        </p:nvSpPr>
        <p:spPr>
          <a:xfrm>
            <a:off x="2124896" y="4851422"/>
            <a:ext cx="516488" cy="769441"/>
          </a:xfrm>
          <a:prstGeom prst="rect">
            <a:avLst/>
          </a:prstGeom>
          <a:noFill/>
        </p:spPr>
        <p:txBody>
          <a:bodyPr wrap="none" rtlCol="0">
            <a:spAutoFit/>
          </a:bodyPr>
          <a:lstStyle/>
          <a:p>
            <a:r>
              <a:rPr lang="fr-BE" sz="4400" b="1" dirty="0">
                <a:solidFill>
                  <a:srgbClr val="C00000"/>
                </a:solidFill>
                <a:latin typeface="Algerian" panose="04020705040A02060702" pitchFamily="82" charset="0"/>
              </a:rPr>
              <a:t>=</a:t>
            </a:r>
          </a:p>
        </p:txBody>
      </p:sp>
      <p:sp>
        <p:nvSpPr>
          <p:cNvPr id="11" name="ZoneTexte 10">
            <a:extLst>
              <a:ext uri="{FF2B5EF4-FFF2-40B4-BE49-F238E27FC236}">
                <a16:creationId xmlns:a16="http://schemas.microsoft.com/office/drawing/2014/main" id="{2E298DE3-8156-37E2-E0C6-F22DBAC6A0F4}"/>
              </a:ext>
            </a:extLst>
          </p:cNvPr>
          <p:cNvSpPr txBox="1"/>
          <p:nvPr/>
        </p:nvSpPr>
        <p:spPr>
          <a:xfrm>
            <a:off x="2788920" y="4892198"/>
            <a:ext cx="7084375" cy="646331"/>
          </a:xfrm>
          <a:prstGeom prst="rect">
            <a:avLst/>
          </a:prstGeom>
          <a:noFill/>
        </p:spPr>
        <p:txBody>
          <a:bodyPr wrap="none" rtlCol="0">
            <a:spAutoFit/>
          </a:bodyPr>
          <a:lstStyle/>
          <a:p>
            <a:r>
              <a:rPr lang="fr-BE" sz="3600" b="1" dirty="0"/>
              <a:t>2024</a:t>
            </a:r>
            <a:r>
              <a:rPr lang="fr-BE" sz="3600" dirty="0"/>
              <a:t>, Année </a:t>
            </a:r>
            <a:r>
              <a:rPr lang="fr-BE" sz="3600" b="1" dirty="0"/>
              <a:t>très propice au mildiou</a:t>
            </a:r>
          </a:p>
        </p:txBody>
      </p:sp>
      <p:sp>
        <p:nvSpPr>
          <p:cNvPr id="12" name="Rectangle 11">
            <a:extLst>
              <a:ext uri="{FF2B5EF4-FFF2-40B4-BE49-F238E27FC236}">
                <a16:creationId xmlns:a16="http://schemas.microsoft.com/office/drawing/2014/main" id="{B99D7A83-6C58-ECAC-37FC-852F9FFFC471}"/>
              </a:ext>
            </a:extLst>
          </p:cNvPr>
          <p:cNvSpPr/>
          <p:nvPr/>
        </p:nvSpPr>
        <p:spPr>
          <a:xfrm>
            <a:off x="1322825" y="3931106"/>
            <a:ext cx="7392197" cy="753857"/>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èche : droite 12">
            <a:extLst>
              <a:ext uri="{FF2B5EF4-FFF2-40B4-BE49-F238E27FC236}">
                <a16:creationId xmlns:a16="http://schemas.microsoft.com/office/drawing/2014/main" id="{079F0705-2B4B-E57E-EA2A-429992826C47}"/>
              </a:ext>
            </a:extLst>
          </p:cNvPr>
          <p:cNvSpPr/>
          <p:nvPr/>
        </p:nvSpPr>
        <p:spPr>
          <a:xfrm>
            <a:off x="8891642" y="4180541"/>
            <a:ext cx="778933" cy="218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a:extLst>
              <a:ext uri="{FF2B5EF4-FFF2-40B4-BE49-F238E27FC236}">
                <a16:creationId xmlns:a16="http://schemas.microsoft.com/office/drawing/2014/main" id="{936E72A4-2BB2-A3A1-9D5F-4B83C50FA8E5}"/>
              </a:ext>
            </a:extLst>
          </p:cNvPr>
          <p:cNvSpPr txBox="1"/>
          <p:nvPr/>
        </p:nvSpPr>
        <p:spPr>
          <a:xfrm>
            <a:off x="9810873" y="4059002"/>
            <a:ext cx="2472251" cy="400110"/>
          </a:xfrm>
          <a:prstGeom prst="rect">
            <a:avLst/>
          </a:prstGeom>
          <a:noFill/>
        </p:spPr>
        <p:txBody>
          <a:bodyPr wrap="square" rtlCol="0">
            <a:spAutoFit/>
          </a:bodyPr>
          <a:lstStyle/>
          <a:p>
            <a:r>
              <a:rPr lang="fr-BE" sz="2000" dirty="0"/>
              <a:t>Nous y reviendrons</a:t>
            </a:r>
            <a:endParaRPr lang="en-US" sz="2000" dirty="0"/>
          </a:p>
        </p:txBody>
      </p:sp>
    </p:spTree>
    <p:extLst>
      <p:ext uri="{BB962C8B-B14F-4D97-AF65-F5344CB8AC3E}">
        <p14:creationId xmlns:p14="http://schemas.microsoft.com/office/powerpoint/2010/main" val="11700205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0C3DF-D82A-EB99-6770-A4AD290CC92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73F847-A837-19D7-8924-8DBDA3806D86}"/>
              </a:ext>
            </a:extLst>
          </p:cNvPr>
          <p:cNvSpPr>
            <a:spLocks noGrp="1"/>
          </p:cNvSpPr>
          <p:nvPr>
            <p:ph type="title"/>
          </p:nvPr>
        </p:nvSpPr>
        <p:spPr/>
        <p:txBody>
          <a:bodyPr/>
          <a:lstStyle/>
          <a:p>
            <a:r>
              <a:rPr lang="fr-FR" dirty="0"/>
              <a:t>Contrôle chimique : Betteraves</a:t>
            </a:r>
            <a:endParaRPr lang="fr-BE" dirty="0"/>
          </a:p>
        </p:txBody>
      </p:sp>
      <p:sp>
        <p:nvSpPr>
          <p:cNvPr id="4" name="Espace réservé du contenu 3">
            <a:extLst>
              <a:ext uri="{FF2B5EF4-FFF2-40B4-BE49-F238E27FC236}">
                <a16:creationId xmlns:a16="http://schemas.microsoft.com/office/drawing/2014/main" id="{4B27EC9A-9D36-29D3-F3A6-F4484A74EBB1}"/>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C0815D1C-038C-AEA8-1534-C49A3B7B8174}"/>
              </a:ext>
            </a:extLst>
          </p:cNvPr>
          <p:cNvSpPr>
            <a:spLocks noGrp="1"/>
          </p:cNvSpPr>
          <p:nvPr>
            <p:ph type="sldNum" sz="quarter" idx="12"/>
          </p:nvPr>
        </p:nvSpPr>
        <p:spPr/>
        <p:txBody>
          <a:bodyPr/>
          <a:lstStyle/>
          <a:p>
            <a:fld id="{7524A842-DD97-4889-A8D2-759E7AB31A8C}" type="slidenum">
              <a:rPr lang="fr-BE" smtClean="0"/>
              <a:t>110</a:t>
            </a:fld>
            <a:endParaRPr lang="fr-BE"/>
          </a:p>
        </p:txBody>
      </p:sp>
      <p:pic>
        <p:nvPicPr>
          <p:cNvPr id="7" name="Image 6">
            <a:extLst>
              <a:ext uri="{FF2B5EF4-FFF2-40B4-BE49-F238E27FC236}">
                <a16:creationId xmlns:a16="http://schemas.microsoft.com/office/drawing/2014/main" id="{3D9AE962-3BCC-68A7-3852-2B3A8EAE6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656" y="978832"/>
            <a:ext cx="9086914" cy="5665484"/>
          </a:xfrm>
          <a:prstGeom prst="rect">
            <a:avLst/>
          </a:prstGeom>
        </p:spPr>
      </p:pic>
      <p:cxnSp>
        <p:nvCxnSpPr>
          <p:cNvPr id="9" name="Connecteur droit 8">
            <a:extLst>
              <a:ext uri="{FF2B5EF4-FFF2-40B4-BE49-F238E27FC236}">
                <a16:creationId xmlns:a16="http://schemas.microsoft.com/office/drawing/2014/main" id="{22634DE5-52B4-9A3B-2C62-EA61DC01291B}"/>
              </a:ext>
            </a:extLst>
          </p:cNvPr>
          <p:cNvCxnSpPr>
            <a:cxnSpLocks/>
          </p:cNvCxnSpPr>
          <p:nvPr/>
        </p:nvCxnSpPr>
        <p:spPr>
          <a:xfrm>
            <a:off x="3217762" y="3958542"/>
            <a:ext cx="52433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A7D89B42-FDAA-EA42-9D58-824C8EE88FEC}"/>
              </a:ext>
            </a:extLst>
          </p:cNvPr>
          <p:cNvCxnSpPr>
            <a:cxnSpLocks/>
          </p:cNvCxnSpPr>
          <p:nvPr/>
        </p:nvCxnSpPr>
        <p:spPr>
          <a:xfrm>
            <a:off x="3217762" y="5106364"/>
            <a:ext cx="52433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EA34206-F286-6894-38A2-5E634E9D2DF4}"/>
              </a:ext>
            </a:extLst>
          </p:cNvPr>
          <p:cNvSpPr txBox="1"/>
          <p:nvPr/>
        </p:nvSpPr>
        <p:spPr>
          <a:xfrm>
            <a:off x="4756053" y="978832"/>
            <a:ext cx="2419109" cy="338554"/>
          </a:xfrm>
          <a:prstGeom prst="rect">
            <a:avLst/>
          </a:prstGeom>
          <a:noFill/>
        </p:spPr>
        <p:txBody>
          <a:bodyPr wrap="square" rtlCol="0">
            <a:spAutoFit/>
          </a:bodyPr>
          <a:lstStyle/>
          <a:p>
            <a:r>
              <a:rPr lang="fr-FR" sz="1600" dirty="0"/>
              <a:t>Source : Syngenta</a:t>
            </a:r>
            <a:endParaRPr lang="fr-BE" sz="1600" dirty="0"/>
          </a:p>
        </p:txBody>
      </p:sp>
    </p:spTree>
    <p:extLst>
      <p:ext uri="{BB962C8B-B14F-4D97-AF65-F5344CB8AC3E}">
        <p14:creationId xmlns:p14="http://schemas.microsoft.com/office/powerpoint/2010/main" val="33948042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36C83-F213-86D0-EE5B-542ED292AA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0E8E54-C335-B068-76CB-67735C71245C}"/>
              </a:ext>
            </a:extLst>
          </p:cNvPr>
          <p:cNvSpPr>
            <a:spLocks noGrp="1"/>
          </p:cNvSpPr>
          <p:nvPr>
            <p:ph type="title"/>
          </p:nvPr>
        </p:nvSpPr>
        <p:spPr/>
        <p:txBody>
          <a:bodyPr/>
          <a:lstStyle/>
          <a:p>
            <a:r>
              <a:rPr lang="fr-FR" dirty="0"/>
              <a:t>Contrôle chimique</a:t>
            </a:r>
            <a:endParaRPr lang="fr-BE" dirty="0"/>
          </a:p>
        </p:txBody>
      </p:sp>
      <p:sp>
        <p:nvSpPr>
          <p:cNvPr id="3" name="Espace réservé du contenu 2">
            <a:extLst>
              <a:ext uri="{FF2B5EF4-FFF2-40B4-BE49-F238E27FC236}">
                <a16:creationId xmlns:a16="http://schemas.microsoft.com/office/drawing/2014/main" id="{44D713EE-B806-042B-7F19-F1BB734A8FF8}"/>
              </a:ext>
            </a:extLst>
          </p:cNvPr>
          <p:cNvSpPr>
            <a:spLocks noGrp="1"/>
          </p:cNvSpPr>
          <p:nvPr>
            <p:ph idx="1"/>
          </p:nvPr>
        </p:nvSpPr>
        <p:spPr/>
        <p:txBody>
          <a:bodyPr>
            <a:normAutofit fontScale="92500" lnSpcReduction="10000"/>
          </a:bodyPr>
          <a:lstStyle/>
          <a:p>
            <a:pPr marL="0" indent="0">
              <a:buNone/>
            </a:pPr>
            <a:r>
              <a:rPr lang="fr-FR" sz="3200" b="1" dirty="0"/>
              <a:t>Maïs </a:t>
            </a:r>
            <a:r>
              <a:rPr lang="fr-FR" sz="3200" dirty="0"/>
              <a:t>(post): Assez bonne gestion des daturas</a:t>
            </a:r>
          </a:p>
          <a:p>
            <a:pPr marL="0" indent="0">
              <a:buNone/>
            </a:pPr>
            <a:endParaRPr lang="fr-FR" sz="700" b="1" dirty="0"/>
          </a:p>
          <a:p>
            <a:pPr>
              <a:lnSpc>
                <a:spcPct val="150000"/>
              </a:lnSpc>
            </a:pPr>
            <a:r>
              <a:rPr lang="fr-FR" sz="2400" b="1" dirty="0"/>
              <a:t>Mésotrione </a:t>
            </a:r>
            <a:r>
              <a:rPr lang="fr-FR" sz="2400" dirty="0"/>
              <a:t>(</a:t>
            </a:r>
            <a:r>
              <a:rPr lang="fr-FR" sz="2400" dirty="0" err="1"/>
              <a:t>Lumica</a:t>
            </a:r>
            <a:r>
              <a:rPr lang="fr-FR" sz="2400" dirty="0"/>
              <a:t>, Callisto 100 SC)</a:t>
            </a:r>
            <a:endParaRPr lang="fr-FR" sz="1800" dirty="0"/>
          </a:p>
          <a:p>
            <a:pPr>
              <a:lnSpc>
                <a:spcPct val="150000"/>
              </a:lnSpc>
            </a:pPr>
            <a:r>
              <a:rPr lang="fr-FR" sz="2400" b="1" dirty="0" err="1">
                <a:solidFill>
                  <a:srgbClr val="FFC000"/>
                </a:solidFill>
              </a:rPr>
              <a:t>Flufenacet</a:t>
            </a:r>
            <a:r>
              <a:rPr lang="fr-FR" sz="2400" b="1" dirty="0">
                <a:solidFill>
                  <a:srgbClr val="FFC000"/>
                </a:solidFill>
              </a:rPr>
              <a:t>*</a:t>
            </a:r>
            <a:r>
              <a:rPr lang="fr-FR" sz="2400" b="1" dirty="0"/>
              <a:t> + terbuthylazine</a:t>
            </a:r>
            <a:r>
              <a:rPr lang="fr-FR" sz="2400" dirty="0"/>
              <a:t> (Aspect T*)</a:t>
            </a:r>
          </a:p>
          <a:p>
            <a:pPr>
              <a:lnSpc>
                <a:spcPct val="150000"/>
              </a:lnSpc>
            </a:pPr>
            <a:r>
              <a:rPr lang="fr-FR" sz="2400" b="1" dirty="0" err="1"/>
              <a:t>Tembotrione</a:t>
            </a:r>
            <a:r>
              <a:rPr lang="fr-FR" sz="2400" b="1" dirty="0"/>
              <a:t> </a:t>
            </a:r>
            <a:r>
              <a:rPr lang="fr-FR" sz="2400" dirty="0"/>
              <a:t>(</a:t>
            </a:r>
            <a:r>
              <a:rPr lang="fr-FR" sz="2400" dirty="0" err="1"/>
              <a:t>Laudis</a:t>
            </a:r>
            <a:r>
              <a:rPr lang="fr-FR" sz="2400" dirty="0"/>
              <a:t>)</a:t>
            </a:r>
          </a:p>
          <a:p>
            <a:pPr>
              <a:lnSpc>
                <a:spcPct val="150000"/>
              </a:lnSpc>
            </a:pPr>
            <a:r>
              <a:rPr lang="fr-FR" sz="2400" b="1" dirty="0" err="1"/>
              <a:t>Thiencarbazone</a:t>
            </a:r>
            <a:r>
              <a:rPr lang="fr-FR" sz="2400" b="1" dirty="0"/>
              <a:t>-méthyl + foramsulfuron </a:t>
            </a:r>
            <a:r>
              <a:rPr lang="fr-FR" sz="2400" dirty="0"/>
              <a:t>(</a:t>
            </a:r>
            <a:r>
              <a:rPr lang="fr-FR" sz="2400" dirty="0" err="1"/>
              <a:t>Monsoon</a:t>
            </a:r>
            <a:r>
              <a:rPr lang="fr-FR" sz="2400" dirty="0"/>
              <a:t> Active)</a:t>
            </a:r>
          </a:p>
          <a:p>
            <a:pPr>
              <a:lnSpc>
                <a:spcPct val="150000"/>
              </a:lnSpc>
            </a:pPr>
            <a:r>
              <a:rPr lang="fr-FR" sz="2400" b="1" dirty="0"/>
              <a:t>Nicosulfuron</a:t>
            </a:r>
            <a:r>
              <a:rPr lang="fr-FR" sz="2400" dirty="0"/>
              <a:t> (Samson Extra 60 OD) et </a:t>
            </a:r>
            <a:r>
              <a:rPr lang="fr-FR" sz="2400" b="1" dirty="0"/>
              <a:t>Prosulfuron</a:t>
            </a:r>
            <a:r>
              <a:rPr lang="fr-FR" sz="2400" dirty="0"/>
              <a:t> (Peak)</a:t>
            </a:r>
          </a:p>
          <a:p>
            <a:pPr marL="0" indent="0">
              <a:lnSpc>
                <a:spcPct val="150000"/>
              </a:lnSpc>
              <a:buNone/>
            </a:pPr>
            <a:r>
              <a:rPr lang="fr-FR" sz="2400" dirty="0"/>
              <a:t>*Utilisation jusqu’au 10/12/2026, vente autorisée jusqu’au 10/12/2025</a:t>
            </a:r>
          </a:p>
        </p:txBody>
      </p:sp>
      <p:sp>
        <p:nvSpPr>
          <p:cNvPr id="4" name="Espace réservé du numéro de diapositive 3">
            <a:extLst>
              <a:ext uri="{FF2B5EF4-FFF2-40B4-BE49-F238E27FC236}">
                <a16:creationId xmlns:a16="http://schemas.microsoft.com/office/drawing/2014/main" id="{864D787D-B5C4-8990-30CB-BF00F9114770}"/>
              </a:ext>
            </a:extLst>
          </p:cNvPr>
          <p:cNvSpPr>
            <a:spLocks noGrp="1"/>
          </p:cNvSpPr>
          <p:nvPr>
            <p:ph type="sldNum" sz="quarter" idx="12"/>
          </p:nvPr>
        </p:nvSpPr>
        <p:spPr/>
        <p:txBody>
          <a:bodyPr/>
          <a:lstStyle/>
          <a:p>
            <a:fld id="{7524A842-DD97-4889-A8D2-759E7AB31A8C}" type="slidenum">
              <a:rPr lang="fr-BE" smtClean="0"/>
              <a:t>111</a:t>
            </a:fld>
            <a:endParaRPr lang="fr-BE"/>
          </a:p>
        </p:txBody>
      </p:sp>
      <p:sp>
        <p:nvSpPr>
          <p:cNvPr id="5" name="ZoneTexte 4">
            <a:extLst>
              <a:ext uri="{FF2B5EF4-FFF2-40B4-BE49-F238E27FC236}">
                <a16:creationId xmlns:a16="http://schemas.microsoft.com/office/drawing/2014/main" id="{17729EE6-6132-E430-6479-ECA26B7639B2}"/>
              </a:ext>
            </a:extLst>
          </p:cNvPr>
          <p:cNvSpPr txBox="1"/>
          <p:nvPr/>
        </p:nvSpPr>
        <p:spPr>
          <a:xfrm>
            <a:off x="1170234" y="3363582"/>
            <a:ext cx="1244456" cy="461665"/>
          </a:xfrm>
          <a:prstGeom prst="rect">
            <a:avLst/>
          </a:prstGeom>
          <a:noFill/>
        </p:spPr>
        <p:txBody>
          <a:bodyPr wrap="square" rtlCol="0">
            <a:spAutoFit/>
          </a:bodyPr>
          <a:lstStyle/>
          <a:p>
            <a:r>
              <a:rPr lang="fr-BE" sz="2400" b="1" dirty="0">
                <a:solidFill>
                  <a:srgbClr val="C00000"/>
                </a:solidFill>
              </a:rPr>
              <a:t>⚠</a:t>
            </a:r>
            <a:r>
              <a:rPr lang="fr-BE" sz="2000" b="1" dirty="0">
                <a:solidFill>
                  <a:srgbClr val="C00000"/>
                </a:solidFill>
              </a:rPr>
              <a:t> PFAS</a:t>
            </a:r>
            <a:endParaRPr lang="fr-BE" sz="2000" dirty="0">
              <a:solidFill>
                <a:srgbClr val="C00000"/>
              </a:solidFill>
            </a:endParaRPr>
          </a:p>
        </p:txBody>
      </p:sp>
      <p:sp>
        <p:nvSpPr>
          <p:cNvPr id="6" name="ZoneTexte 5">
            <a:extLst>
              <a:ext uri="{FF2B5EF4-FFF2-40B4-BE49-F238E27FC236}">
                <a16:creationId xmlns:a16="http://schemas.microsoft.com/office/drawing/2014/main" id="{1A33D36D-C41F-A2D7-B006-05F65EB2E819}"/>
              </a:ext>
            </a:extLst>
          </p:cNvPr>
          <p:cNvSpPr txBox="1"/>
          <p:nvPr/>
        </p:nvSpPr>
        <p:spPr>
          <a:xfrm>
            <a:off x="1170234" y="3945731"/>
            <a:ext cx="1244456" cy="461665"/>
          </a:xfrm>
          <a:prstGeom prst="rect">
            <a:avLst/>
          </a:prstGeom>
          <a:noFill/>
        </p:spPr>
        <p:txBody>
          <a:bodyPr wrap="square" rtlCol="0">
            <a:spAutoFit/>
          </a:bodyPr>
          <a:lstStyle/>
          <a:p>
            <a:r>
              <a:rPr lang="fr-BE" sz="2400" b="1" dirty="0">
                <a:solidFill>
                  <a:srgbClr val="C00000"/>
                </a:solidFill>
              </a:rPr>
              <a:t>⚠</a:t>
            </a:r>
            <a:r>
              <a:rPr lang="fr-BE" sz="2000" b="1" dirty="0">
                <a:solidFill>
                  <a:srgbClr val="C00000"/>
                </a:solidFill>
              </a:rPr>
              <a:t> PFAS</a:t>
            </a:r>
            <a:endParaRPr lang="fr-BE" sz="2000" dirty="0">
              <a:solidFill>
                <a:srgbClr val="C00000"/>
              </a:solidFill>
            </a:endParaRPr>
          </a:p>
        </p:txBody>
      </p:sp>
      <p:sp>
        <p:nvSpPr>
          <p:cNvPr id="7" name="ZoneTexte 6">
            <a:extLst>
              <a:ext uri="{FF2B5EF4-FFF2-40B4-BE49-F238E27FC236}">
                <a16:creationId xmlns:a16="http://schemas.microsoft.com/office/drawing/2014/main" id="{80F72B6E-EDE9-C3EE-0AFD-0A9519C3CEED}"/>
              </a:ext>
            </a:extLst>
          </p:cNvPr>
          <p:cNvSpPr txBox="1"/>
          <p:nvPr/>
        </p:nvSpPr>
        <p:spPr>
          <a:xfrm>
            <a:off x="7005439" y="5418089"/>
            <a:ext cx="1244456" cy="461665"/>
          </a:xfrm>
          <a:prstGeom prst="rect">
            <a:avLst/>
          </a:prstGeom>
          <a:noFill/>
        </p:spPr>
        <p:txBody>
          <a:bodyPr wrap="square" rtlCol="0">
            <a:spAutoFit/>
          </a:bodyPr>
          <a:lstStyle/>
          <a:p>
            <a:r>
              <a:rPr lang="fr-BE" sz="2400" b="1" dirty="0">
                <a:solidFill>
                  <a:srgbClr val="C00000"/>
                </a:solidFill>
              </a:rPr>
              <a:t>⚠</a:t>
            </a:r>
            <a:r>
              <a:rPr lang="fr-BE" sz="2000" b="1" dirty="0">
                <a:solidFill>
                  <a:srgbClr val="C00000"/>
                </a:solidFill>
              </a:rPr>
              <a:t> PFAS</a:t>
            </a:r>
            <a:endParaRPr lang="fr-BE" sz="2000" dirty="0">
              <a:solidFill>
                <a:srgbClr val="C00000"/>
              </a:solidFill>
            </a:endParaRPr>
          </a:p>
        </p:txBody>
      </p:sp>
    </p:spTree>
    <p:extLst>
      <p:ext uri="{BB962C8B-B14F-4D97-AF65-F5344CB8AC3E}">
        <p14:creationId xmlns:p14="http://schemas.microsoft.com/office/powerpoint/2010/main" val="22974986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A08FE-2706-9FE9-0097-E5C1365633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C46409-DAF6-84A2-7928-44876FD953C5}"/>
              </a:ext>
            </a:extLst>
          </p:cNvPr>
          <p:cNvSpPr>
            <a:spLocks noGrp="1"/>
          </p:cNvSpPr>
          <p:nvPr>
            <p:ph type="title"/>
          </p:nvPr>
        </p:nvSpPr>
        <p:spPr>
          <a:xfrm>
            <a:off x="2082656" y="501650"/>
            <a:ext cx="10515600" cy="1325563"/>
          </a:xfrm>
        </p:spPr>
        <p:txBody>
          <a:bodyPr/>
          <a:lstStyle/>
          <a:p>
            <a:r>
              <a:rPr lang="fr-FR" dirty="0"/>
              <a:t>Conclusions</a:t>
            </a:r>
            <a:endParaRPr lang="fr-BE" dirty="0"/>
          </a:p>
        </p:txBody>
      </p:sp>
      <p:sp>
        <p:nvSpPr>
          <p:cNvPr id="3" name="Espace réservé du contenu 2">
            <a:extLst>
              <a:ext uri="{FF2B5EF4-FFF2-40B4-BE49-F238E27FC236}">
                <a16:creationId xmlns:a16="http://schemas.microsoft.com/office/drawing/2014/main" id="{72914FD7-0CC6-D09D-24CF-DA40CF87A76C}"/>
              </a:ext>
            </a:extLst>
          </p:cNvPr>
          <p:cNvSpPr>
            <a:spLocks noGrp="1"/>
          </p:cNvSpPr>
          <p:nvPr>
            <p:ph idx="1"/>
          </p:nvPr>
        </p:nvSpPr>
        <p:spPr/>
        <p:txBody>
          <a:bodyPr>
            <a:normAutofit fontScale="92500" lnSpcReduction="10000"/>
          </a:bodyPr>
          <a:lstStyle/>
          <a:p>
            <a:pPr>
              <a:lnSpc>
                <a:spcPct val="150000"/>
              </a:lnSpc>
            </a:pPr>
            <a:r>
              <a:rPr lang="fr-FR" sz="2600" b="1" dirty="0"/>
              <a:t>Plante extrêmement toxique !</a:t>
            </a:r>
          </a:p>
          <a:p>
            <a:pPr>
              <a:lnSpc>
                <a:spcPct val="150000"/>
              </a:lnSpc>
            </a:pPr>
            <a:r>
              <a:rPr lang="fr-FR" sz="2600" b="1" dirty="0"/>
              <a:t>Prophylaxie </a:t>
            </a:r>
            <a:r>
              <a:rPr lang="fr-FR" sz="2600" dirty="0"/>
              <a:t>pour éviter d’en avoir dans sa parcelle</a:t>
            </a:r>
          </a:p>
          <a:p>
            <a:pPr>
              <a:lnSpc>
                <a:spcPct val="150000"/>
              </a:lnSpc>
            </a:pPr>
            <a:r>
              <a:rPr lang="fr-FR" sz="2600" b="1" dirty="0"/>
              <a:t>Surveiller</a:t>
            </a:r>
            <a:r>
              <a:rPr lang="fr-FR" sz="2600" dirty="0"/>
              <a:t> l’apparition de plantes isolées </a:t>
            </a:r>
            <a:r>
              <a:rPr lang="fr-FR" sz="2600" u="sng" dirty="0"/>
              <a:t>avant formation des fruits</a:t>
            </a:r>
          </a:p>
          <a:p>
            <a:pPr>
              <a:lnSpc>
                <a:spcPct val="150000"/>
              </a:lnSpc>
            </a:pPr>
            <a:r>
              <a:rPr lang="fr-FR" sz="2600" b="1" dirty="0"/>
              <a:t>Arrachage manuel et exportation </a:t>
            </a:r>
            <a:r>
              <a:rPr lang="fr-FR" sz="2600" dirty="0"/>
              <a:t>de la parcelle en prenant ses précautions (gants …)</a:t>
            </a:r>
          </a:p>
          <a:p>
            <a:pPr>
              <a:lnSpc>
                <a:spcPct val="150000"/>
              </a:lnSpc>
            </a:pPr>
            <a:r>
              <a:rPr lang="fr-FR" sz="2600" b="1" dirty="0"/>
              <a:t>Lutte chimique possible</a:t>
            </a:r>
            <a:r>
              <a:rPr lang="fr-FR" sz="2600" dirty="0"/>
              <a:t>, mais peu de solutions à court/long terme avec le retrait du </a:t>
            </a:r>
            <a:r>
              <a:rPr lang="fr-FR" sz="2600" dirty="0" err="1"/>
              <a:t>Flufenacet</a:t>
            </a:r>
            <a:endParaRPr lang="fr-FR" sz="2600" dirty="0"/>
          </a:p>
        </p:txBody>
      </p:sp>
      <p:sp>
        <p:nvSpPr>
          <p:cNvPr id="4" name="Espace réservé du numéro de diapositive 3">
            <a:extLst>
              <a:ext uri="{FF2B5EF4-FFF2-40B4-BE49-F238E27FC236}">
                <a16:creationId xmlns:a16="http://schemas.microsoft.com/office/drawing/2014/main" id="{0897E4D0-DE34-140A-8F7E-012D3E4D6F28}"/>
              </a:ext>
            </a:extLst>
          </p:cNvPr>
          <p:cNvSpPr>
            <a:spLocks noGrp="1"/>
          </p:cNvSpPr>
          <p:nvPr>
            <p:ph type="sldNum" sz="quarter" idx="12"/>
          </p:nvPr>
        </p:nvSpPr>
        <p:spPr/>
        <p:txBody>
          <a:bodyPr/>
          <a:lstStyle/>
          <a:p>
            <a:fld id="{7524A842-DD97-4889-A8D2-759E7AB31A8C}" type="slidenum">
              <a:rPr lang="fr-BE" smtClean="0"/>
              <a:t>112</a:t>
            </a:fld>
            <a:endParaRPr lang="fr-BE" dirty="0"/>
          </a:p>
        </p:txBody>
      </p:sp>
      <p:sp>
        <p:nvSpPr>
          <p:cNvPr id="5" name="ZoneTexte 4">
            <a:extLst>
              <a:ext uri="{FF2B5EF4-FFF2-40B4-BE49-F238E27FC236}">
                <a16:creationId xmlns:a16="http://schemas.microsoft.com/office/drawing/2014/main" id="{BE5375EC-B31B-3462-9404-6C4E92108CB7}"/>
              </a:ext>
            </a:extLst>
          </p:cNvPr>
          <p:cNvSpPr txBox="1"/>
          <p:nvPr/>
        </p:nvSpPr>
        <p:spPr>
          <a:xfrm>
            <a:off x="4990986" y="5717648"/>
            <a:ext cx="1498508" cy="461665"/>
          </a:xfrm>
          <a:prstGeom prst="rect">
            <a:avLst/>
          </a:prstGeom>
          <a:noFill/>
        </p:spPr>
        <p:txBody>
          <a:bodyPr wrap="square" rtlCol="0">
            <a:spAutoFit/>
          </a:bodyPr>
          <a:lstStyle/>
          <a:p>
            <a:r>
              <a:rPr lang="fr-BE" sz="2400" dirty="0">
                <a:solidFill>
                  <a:srgbClr val="C00000"/>
                </a:solidFill>
              </a:rPr>
              <a:t>(⚠</a:t>
            </a:r>
            <a:r>
              <a:rPr lang="fr-BE" sz="2000" dirty="0">
                <a:solidFill>
                  <a:srgbClr val="C00000"/>
                </a:solidFill>
              </a:rPr>
              <a:t> PFAS)</a:t>
            </a:r>
          </a:p>
        </p:txBody>
      </p:sp>
    </p:spTree>
    <p:extLst>
      <p:ext uri="{BB962C8B-B14F-4D97-AF65-F5344CB8AC3E}">
        <p14:creationId xmlns:p14="http://schemas.microsoft.com/office/powerpoint/2010/main" val="24011147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C4809-8767-D355-EAF5-779407EFF7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A62274-135B-3843-6DE0-BB63C7BDAC4E}"/>
              </a:ext>
            </a:extLst>
          </p:cNvPr>
          <p:cNvSpPr>
            <a:spLocks noGrp="1"/>
          </p:cNvSpPr>
          <p:nvPr>
            <p:ph type="title"/>
          </p:nvPr>
        </p:nvSpPr>
        <p:spPr>
          <a:xfrm>
            <a:off x="4010437" y="679449"/>
            <a:ext cx="6098907" cy="1325563"/>
          </a:xfrm>
        </p:spPr>
        <p:txBody>
          <a:bodyPr/>
          <a:lstStyle/>
          <a:p>
            <a:r>
              <a:rPr lang="fr-FR" dirty="0"/>
              <a:t>Merci de votre attention</a:t>
            </a:r>
            <a:endParaRPr lang="fr-BE" dirty="0"/>
          </a:p>
        </p:txBody>
      </p:sp>
    </p:spTree>
    <p:extLst>
      <p:ext uri="{BB962C8B-B14F-4D97-AF65-F5344CB8AC3E}">
        <p14:creationId xmlns:p14="http://schemas.microsoft.com/office/powerpoint/2010/main" val="4034503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F4D81-9AD9-E111-7650-3EE91C01BFC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23D48E76-0BFA-86D2-7EC6-E12831BC5E75}"/>
              </a:ext>
            </a:extLst>
          </p:cNvPr>
          <p:cNvSpPr txBox="1"/>
          <p:nvPr/>
        </p:nvSpPr>
        <p:spPr>
          <a:xfrm>
            <a:off x="1795446" y="1626148"/>
            <a:ext cx="3307131" cy="3416320"/>
          </a:xfrm>
          <a:prstGeom prst="rect">
            <a:avLst/>
          </a:prstGeom>
          <a:noFill/>
        </p:spPr>
        <p:txBody>
          <a:bodyPr wrap="square" rtlCol="0">
            <a:spAutoFit/>
          </a:bodyPr>
          <a:lstStyle/>
          <a:p>
            <a:pPr algn="ctr"/>
            <a:r>
              <a:rPr lang="fr-FR" sz="3600" b="1" dirty="0"/>
              <a:t>2025</a:t>
            </a:r>
          </a:p>
          <a:p>
            <a:pPr algn="ctr"/>
            <a:endParaRPr lang="fr-FR" sz="3600" b="1" dirty="0"/>
          </a:p>
          <a:p>
            <a:pPr algn="ctr"/>
            <a:r>
              <a:rPr lang="fr-FR" sz="3600" b="1" dirty="0"/>
              <a:t>Chaleur et ensoleillement mais averses de « biberonnage »</a:t>
            </a:r>
          </a:p>
        </p:txBody>
      </p:sp>
      <p:pic>
        <p:nvPicPr>
          <p:cNvPr id="1026" name="Picture 2">
            <a:extLst>
              <a:ext uri="{FF2B5EF4-FFF2-40B4-BE49-F238E27FC236}">
                <a16:creationId xmlns:a16="http://schemas.microsoft.com/office/drawing/2014/main" id="{F9503238-E484-EFED-DA26-A537A3F81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244"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32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230977-60BD-6E53-155C-C40305DDD6A3}"/>
              </a:ext>
            </a:extLst>
          </p:cNvPr>
          <p:cNvSpPr>
            <a:spLocks noGrp="1"/>
          </p:cNvSpPr>
          <p:nvPr>
            <p:ph type="title"/>
          </p:nvPr>
        </p:nvSpPr>
        <p:spPr>
          <a:xfrm>
            <a:off x="1910826" y="697861"/>
            <a:ext cx="10515600" cy="1325563"/>
          </a:xfrm>
        </p:spPr>
        <p:txBody>
          <a:bodyPr/>
          <a:lstStyle/>
          <a:p>
            <a:r>
              <a:rPr lang="fr-BE" dirty="0"/>
              <a:t>Des précipitions « biberon » et un temps sec</a:t>
            </a:r>
            <a:endParaRPr lang="en-US" dirty="0"/>
          </a:p>
        </p:txBody>
      </p:sp>
      <p:pic>
        <p:nvPicPr>
          <p:cNvPr id="5" name="Espace réservé du contenu 4" descr="Une image contenant texte, Police, ligne, Tracé&#10;&#10;Le contenu généré par l’IA peut être incorrect.">
            <a:extLst>
              <a:ext uri="{FF2B5EF4-FFF2-40B4-BE49-F238E27FC236}">
                <a16:creationId xmlns:a16="http://schemas.microsoft.com/office/drawing/2014/main" id="{B249F445-1FEA-9342-EA44-0D10757CA3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3373" y="2166494"/>
            <a:ext cx="10109200" cy="4290955"/>
          </a:xfrm>
        </p:spPr>
      </p:pic>
    </p:spTree>
    <p:extLst>
      <p:ext uri="{BB962C8B-B14F-4D97-AF65-F5344CB8AC3E}">
        <p14:creationId xmlns:p14="http://schemas.microsoft.com/office/powerpoint/2010/main" val="2260373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EA57BD-DABF-2172-D53F-9FC272CC1555}"/>
              </a:ext>
            </a:extLst>
          </p:cNvPr>
          <p:cNvSpPr>
            <a:spLocks noGrp="1"/>
          </p:cNvSpPr>
          <p:nvPr>
            <p:ph type="title"/>
          </p:nvPr>
        </p:nvSpPr>
        <p:spPr/>
        <p:txBody>
          <a:bodyPr/>
          <a:lstStyle/>
          <a:p>
            <a:r>
              <a:rPr lang="fr-BE" dirty="0"/>
              <a:t>Comparaison 24- 25</a:t>
            </a:r>
            <a:endParaRPr lang="en-US" dirty="0"/>
          </a:p>
        </p:txBody>
      </p:sp>
      <p:pic>
        <p:nvPicPr>
          <p:cNvPr id="5" name="Espace réservé du contenu 4" descr="Une image contenant texte, Tracé, ligne, écriture manuscrite&#10;&#10;Le contenu généré par l’IA peut être incorrect.">
            <a:extLst>
              <a:ext uri="{FF2B5EF4-FFF2-40B4-BE49-F238E27FC236}">
                <a16:creationId xmlns:a16="http://schemas.microsoft.com/office/drawing/2014/main" id="{FB3F9206-5BB7-BAB6-10F2-976E6FED50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9894" y="2072298"/>
            <a:ext cx="10109200" cy="4332514"/>
          </a:xfrm>
        </p:spPr>
      </p:pic>
    </p:spTree>
    <p:extLst>
      <p:ext uri="{BB962C8B-B14F-4D97-AF65-F5344CB8AC3E}">
        <p14:creationId xmlns:p14="http://schemas.microsoft.com/office/powerpoint/2010/main" val="155535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34A5-B66F-F0E5-2D12-CAFFBEA8B80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6893283-F26A-E0AE-28AD-225710EDDB37}"/>
              </a:ext>
            </a:extLst>
          </p:cNvPr>
          <p:cNvSpPr>
            <a:spLocks noGrp="1"/>
          </p:cNvSpPr>
          <p:nvPr>
            <p:ph type="title"/>
          </p:nvPr>
        </p:nvSpPr>
        <p:spPr>
          <a:xfrm>
            <a:off x="2089276" y="570216"/>
            <a:ext cx="10515600" cy="1325563"/>
          </a:xfrm>
        </p:spPr>
        <p:txBody>
          <a:bodyPr/>
          <a:lstStyle/>
          <a:p>
            <a:r>
              <a:rPr lang="fr-BE" dirty="0"/>
              <a:t>Une situation très différente de 2024</a:t>
            </a:r>
            <a:endParaRPr lang="en-US" dirty="0"/>
          </a:p>
        </p:txBody>
      </p:sp>
      <p:pic>
        <p:nvPicPr>
          <p:cNvPr id="5" name="Espace réservé du contenu 4" descr="Une image contenant ligne, capture d’écran, Tracé, diagramme&#10;&#10;Le contenu généré par l’IA peut être incorrect.">
            <a:extLst>
              <a:ext uri="{FF2B5EF4-FFF2-40B4-BE49-F238E27FC236}">
                <a16:creationId xmlns:a16="http://schemas.microsoft.com/office/drawing/2014/main" id="{23ECADD5-F6DE-1FC0-D228-D2A21FD913E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12"/>
          <a:stretch>
            <a:fillRect/>
          </a:stretch>
        </p:blipFill>
        <p:spPr>
          <a:xfrm>
            <a:off x="0" y="2129370"/>
            <a:ext cx="12903200" cy="2348931"/>
          </a:xfrm>
        </p:spPr>
      </p:pic>
      <p:sp>
        <p:nvSpPr>
          <p:cNvPr id="6" name="Accolade fermante 5">
            <a:extLst>
              <a:ext uri="{FF2B5EF4-FFF2-40B4-BE49-F238E27FC236}">
                <a16:creationId xmlns:a16="http://schemas.microsoft.com/office/drawing/2014/main" id="{C8061043-4A0C-F775-6F77-432EFD68E021}"/>
              </a:ext>
            </a:extLst>
          </p:cNvPr>
          <p:cNvSpPr/>
          <p:nvPr/>
        </p:nvSpPr>
        <p:spPr>
          <a:xfrm rot="5400000">
            <a:off x="1053309" y="3829827"/>
            <a:ext cx="190830" cy="2127794"/>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FFC000"/>
              </a:solidFill>
            </a:endParaRPr>
          </a:p>
        </p:txBody>
      </p:sp>
      <p:sp>
        <p:nvSpPr>
          <p:cNvPr id="7" name="ZoneTexte 6">
            <a:extLst>
              <a:ext uri="{FF2B5EF4-FFF2-40B4-BE49-F238E27FC236}">
                <a16:creationId xmlns:a16="http://schemas.microsoft.com/office/drawing/2014/main" id="{0C360C79-05C6-FF7C-8EDC-598B4AE673B3}"/>
              </a:ext>
            </a:extLst>
          </p:cNvPr>
          <p:cNvSpPr txBox="1"/>
          <p:nvPr/>
        </p:nvSpPr>
        <p:spPr>
          <a:xfrm>
            <a:off x="496367" y="5534397"/>
            <a:ext cx="1263423" cy="369332"/>
          </a:xfrm>
          <a:prstGeom prst="rect">
            <a:avLst/>
          </a:prstGeom>
          <a:noFill/>
          <a:ln>
            <a:solidFill>
              <a:srgbClr val="FFC000"/>
            </a:solidFill>
          </a:ln>
        </p:spPr>
        <p:txBody>
          <a:bodyPr wrap="none" rtlCol="0">
            <a:spAutoFit/>
          </a:bodyPr>
          <a:lstStyle/>
          <a:p>
            <a:r>
              <a:rPr lang="fr-BE" b="1" dirty="0">
                <a:solidFill>
                  <a:srgbClr val="FFC000"/>
                </a:solidFill>
              </a:rPr>
              <a:t>Plantations</a:t>
            </a:r>
          </a:p>
        </p:txBody>
      </p:sp>
      <p:cxnSp>
        <p:nvCxnSpPr>
          <p:cNvPr id="8" name="Connecteur droit avec flèche 7">
            <a:extLst>
              <a:ext uri="{FF2B5EF4-FFF2-40B4-BE49-F238E27FC236}">
                <a16:creationId xmlns:a16="http://schemas.microsoft.com/office/drawing/2014/main" id="{16F9F11B-DE46-FF00-EDF1-C9EDF2166EFF}"/>
              </a:ext>
            </a:extLst>
          </p:cNvPr>
          <p:cNvCxnSpPr>
            <a:cxnSpLocks/>
          </p:cNvCxnSpPr>
          <p:nvPr/>
        </p:nvCxnSpPr>
        <p:spPr>
          <a:xfrm>
            <a:off x="1128079" y="4909184"/>
            <a:ext cx="4098" cy="60422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Accolade fermante 8">
            <a:extLst>
              <a:ext uri="{FF2B5EF4-FFF2-40B4-BE49-F238E27FC236}">
                <a16:creationId xmlns:a16="http://schemas.microsoft.com/office/drawing/2014/main" id="{F10EAC01-AB43-7A93-D912-1CC0968DA7A4}"/>
              </a:ext>
            </a:extLst>
          </p:cNvPr>
          <p:cNvSpPr/>
          <p:nvPr/>
        </p:nvSpPr>
        <p:spPr>
          <a:xfrm rot="5400000">
            <a:off x="2191199" y="3900772"/>
            <a:ext cx="229780" cy="2319200"/>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00B050"/>
              </a:solidFill>
            </a:endParaRPr>
          </a:p>
        </p:txBody>
      </p:sp>
      <p:sp>
        <p:nvSpPr>
          <p:cNvPr id="10" name="ZoneTexte 9">
            <a:extLst>
              <a:ext uri="{FF2B5EF4-FFF2-40B4-BE49-F238E27FC236}">
                <a16:creationId xmlns:a16="http://schemas.microsoft.com/office/drawing/2014/main" id="{14BFCFEE-23CC-DD94-548D-08C5445CF792}"/>
              </a:ext>
            </a:extLst>
          </p:cNvPr>
          <p:cNvSpPr txBox="1"/>
          <p:nvPr/>
        </p:nvSpPr>
        <p:spPr>
          <a:xfrm>
            <a:off x="975414" y="6176191"/>
            <a:ext cx="3763118" cy="369332"/>
          </a:xfrm>
          <a:prstGeom prst="rect">
            <a:avLst/>
          </a:prstGeom>
          <a:noFill/>
          <a:ln>
            <a:solidFill>
              <a:srgbClr val="00B050"/>
            </a:solidFill>
          </a:ln>
        </p:spPr>
        <p:txBody>
          <a:bodyPr wrap="square" rtlCol="0">
            <a:spAutoFit/>
          </a:bodyPr>
          <a:lstStyle/>
          <a:p>
            <a:r>
              <a:rPr lang="fr-BE" b="1" dirty="0">
                <a:solidFill>
                  <a:srgbClr val="00B050"/>
                </a:solidFill>
              </a:rPr>
              <a:t>Emergences/début de croissance</a:t>
            </a:r>
          </a:p>
        </p:txBody>
      </p:sp>
      <p:cxnSp>
        <p:nvCxnSpPr>
          <p:cNvPr id="11" name="Connecteur droit avec flèche 10">
            <a:extLst>
              <a:ext uri="{FF2B5EF4-FFF2-40B4-BE49-F238E27FC236}">
                <a16:creationId xmlns:a16="http://schemas.microsoft.com/office/drawing/2014/main" id="{B891E592-259D-836E-8DF8-38D37AFB11E4}"/>
              </a:ext>
            </a:extLst>
          </p:cNvPr>
          <p:cNvCxnSpPr>
            <a:cxnSpLocks/>
            <a:stCxn id="9" idx="1"/>
            <a:endCxn id="10" idx="0"/>
          </p:cNvCxnSpPr>
          <p:nvPr/>
        </p:nvCxnSpPr>
        <p:spPr>
          <a:xfrm>
            <a:off x="2306089" y="5175262"/>
            <a:ext cx="550884" cy="10009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D9C7C9B-EA8E-6C9A-0B06-5C1F6119DB6A}"/>
              </a:ext>
            </a:extLst>
          </p:cNvPr>
          <p:cNvSpPr txBox="1"/>
          <p:nvPr/>
        </p:nvSpPr>
        <p:spPr>
          <a:xfrm>
            <a:off x="371851" y="4482365"/>
            <a:ext cx="603563" cy="369332"/>
          </a:xfrm>
          <a:prstGeom prst="rect">
            <a:avLst/>
          </a:prstGeom>
          <a:noFill/>
        </p:spPr>
        <p:txBody>
          <a:bodyPr wrap="none" rtlCol="0">
            <a:spAutoFit/>
          </a:bodyPr>
          <a:lstStyle/>
          <a:p>
            <a:r>
              <a:rPr lang="fr-BE" dirty="0"/>
              <a:t>Avril</a:t>
            </a:r>
          </a:p>
        </p:txBody>
      </p:sp>
      <p:cxnSp>
        <p:nvCxnSpPr>
          <p:cNvPr id="13" name="Connecteur droit 12">
            <a:extLst>
              <a:ext uri="{FF2B5EF4-FFF2-40B4-BE49-F238E27FC236}">
                <a16:creationId xmlns:a16="http://schemas.microsoft.com/office/drawing/2014/main" id="{25EC56F8-1746-B4FC-0B05-83AFE13E373B}"/>
              </a:ext>
            </a:extLst>
          </p:cNvPr>
          <p:cNvCxnSpPr/>
          <p:nvPr/>
        </p:nvCxnSpPr>
        <p:spPr>
          <a:xfrm>
            <a:off x="1163145" y="4554640"/>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FE8BECC-4CE1-EC0C-2D74-154A2D0EA401}"/>
              </a:ext>
            </a:extLst>
          </p:cNvPr>
          <p:cNvCxnSpPr/>
          <p:nvPr/>
        </p:nvCxnSpPr>
        <p:spPr>
          <a:xfrm>
            <a:off x="3344340" y="4510050"/>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DF7DE92-114B-E180-04DF-27912FEA6253}"/>
              </a:ext>
            </a:extLst>
          </p:cNvPr>
          <p:cNvCxnSpPr/>
          <p:nvPr/>
        </p:nvCxnSpPr>
        <p:spPr>
          <a:xfrm>
            <a:off x="5640500" y="4478301"/>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0828359-3590-6208-552A-E79E985F01B6}"/>
              </a:ext>
            </a:extLst>
          </p:cNvPr>
          <p:cNvCxnSpPr/>
          <p:nvPr/>
        </p:nvCxnSpPr>
        <p:spPr>
          <a:xfrm>
            <a:off x="8050270" y="4458292"/>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F4CB033D-B811-5E07-33BB-F7AF11954D1E}"/>
              </a:ext>
            </a:extLst>
          </p:cNvPr>
          <p:cNvCxnSpPr/>
          <p:nvPr/>
        </p:nvCxnSpPr>
        <p:spPr>
          <a:xfrm>
            <a:off x="10347966" y="4408526"/>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FA90C7B-444A-0B80-CD8D-261753365712}"/>
              </a:ext>
            </a:extLst>
          </p:cNvPr>
          <p:cNvSpPr txBox="1"/>
          <p:nvPr/>
        </p:nvSpPr>
        <p:spPr>
          <a:xfrm>
            <a:off x="1878874" y="4482365"/>
            <a:ext cx="545342" cy="369332"/>
          </a:xfrm>
          <a:prstGeom prst="rect">
            <a:avLst/>
          </a:prstGeom>
          <a:noFill/>
        </p:spPr>
        <p:txBody>
          <a:bodyPr wrap="none" rtlCol="0">
            <a:spAutoFit/>
          </a:bodyPr>
          <a:lstStyle/>
          <a:p>
            <a:r>
              <a:rPr lang="fr-BE" dirty="0"/>
              <a:t>Mai</a:t>
            </a:r>
          </a:p>
        </p:txBody>
      </p:sp>
      <p:sp>
        <p:nvSpPr>
          <p:cNvPr id="19" name="ZoneTexte 18">
            <a:extLst>
              <a:ext uri="{FF2B5EF4-FFF2-40B4-BE49-F238E27FC236}">
                <a16:creationId xmlns:a16="http://schemas.microsoft.com/office/drawing/2014/main" id="{43B8B118-0A17-5CF1-697B-150A20F4A11D}"/>
              </a:ext>
            </a:extLst>
          </p:cNvPr>
          <p:cNvSpPr txBox="1"/>
          <p:nvPr/>
        </p:nvSpPr>
        <p:spPr>
          <a:xfrm>
            <a:off x="4222647" y="4453639"/>
            <a:ext cx="554960" cy="369332"/>
          </a:xfrm>
          <a:prstGeom prst="rect">
            <a:avLst/>
          </a:prstGeom>
          <a:noFill/>
        </p:spPr>
        <p:txBody>
          <a:bodyPr wrap="none" rtlCol="0">
            <a:spAutoFit/>
          </a:bodyPr>
          <a:lstStyle/>
          <a:p>
            <a:r>
              <a:rPr lang="fr-BE" dirty="0"/>
              <a:t>Juin</a:t>
            </a:r>
          </a:p>
        </p:txBody>
      </p:sp>
      <p:sp>
        <p:nvSpPr>
          <p:cNvPr id="20" name="ZoneTexte 19">
            <a:extLst>
              <a:ext uri="{FF2B5EF4-FFF2-40B4-BE49-F238E27FC236}">
                <a16:creationId xmlns:a16="http://schemas.microsoft.com/office/drawing/2014/main" id="{4E1A5B3A-CE4A-D123-530F-FCDBA30CAFBC}"/>
              </a:ext>
            </a:extLst>
          </p:cNvPr>
          <p:cNvSpPr txBox="1"/>
          <p:nvPr/>
        </p:nvSpPr>
        <p:spPr>
          <a:xfrm>
            <a:off x="6617004" y="4453639"/>
            <a:ext cx="730072" cy="369332"/>
          </a:xfrm>
          <a:prstGeom prst="rect">
            <a:avLst/>
          </a:prstGeom>
          <a:noFill/>
        </p:spPr>
        <p:txBody>
          <a:bodyPr wrap="none" rtlCol="0">
            <a:spAutoFit/>
          </a:bodyPr>
          <a:lstStyle/>
          <a:p>
            <a:r>
              <a:rPr lang="fr-BE" dirty="0"/>
              <a:t>Juillet</a:t>
            </a:r>
          </a:p>
        </p:txBody>
      </p:sp>
      <p:sp>
        <p:nvSpPr>
          <p:cNvPr id="21" name="ZoneTexte 20">
            <a:extLst>
              <a:ext uri="{FF2B5EF4-FFF2-40B4-BE49-F238E27FC236}">
                <a16:creationId xmlns:a16="http://schemas.microsoft.com/office/drawing/2014/main" id="{841CA057-5CEF-5BF0-18C5-A20988AE4FC6}"/>
              </a:ext>
            </a:extLst>
          </p:cNvPr>
          <p:cNvSpPr txBox="1"/>
          <p:nvPr/>
        </p:nvSpPr>
        <p:spPr>
          <a:xfrm>
            <a:off x="9000254" y="4453639"/>
            <a:ext cx="638316" cy="369332"/>
          </a:xfrm>
          <a:prstGeom prst="rect">
            <a:avLst/>
          </a:prstGeom>
          <a:noFill/>
        </p:spPr>
        <p:txBody>
          <a:bodyPr wrap="none" rtlCol="0">
            <a:spAutoFit/>
          </a:bodyPr>
          <a:lstStyle/>
          <a:p>
            <a:r>
              <a:rPr lang="fr-BE" dirty="0"/>
              <a:t>Août</a:t>
            </a:r>
          </a:p>
        </p:txBody>
      </p:sp>
      <p:sp>
        <p:nvSpPr>
          <p:cNvPr id="3" name="ZoneTexte 2">
            <a:extLst>
              <a:ext uri="{FF2B5EF4-FFF2-40B4-BE49-F238E27FC236}">
                <a16:creationId xmlns:a16="http://schemas.microsoft.com/office/drawing/2014/main" id="{195B2560-5077-7709-57DD-331511A4D15A}"/>
              </a:ext>
            </a:extLst>
          </p:cNvPr>
          <p:cNvSpPr txBox="1"/>
          <p:nvPr/>
        </p:nvSpPr>
        <p:spPr>
          <a:xfrm>
            <a:off x="1759790" y="1686451"/>
            <a:ext cx="1515608" cy="369332"/>
          </a:xfrm>
          <a:prstGeom prst="rect">
            <a:avLst/>
          </a:prstGeom>
          <a:noFill/>
        </p:spPr>
        <p:txBody>
          <a:bodyPr wrap="none" rtlCol="0">
            <a:spAutoFit/>
          </a:bodyPr>
          <a:lstStyle/>
          <a:p>
            <a:r>
              <a:rPr lang="fr-BE" dirty="0"/>
              <a:t>Station de Ath</a:t>
            </a:r>
            <a:endParaRPr lang="en-US" dirty="0"/>
          </a:p>
        </p:txBody>
      </p:sp>
    </p:spTree>
    <p:extLst>
      <p:ext uri="{BB962C8B-B14F-4D97-AF65-F5344CB8AC3E}">
        <p14:creationId xmlns:p14="http://schemas.microsoft.com/office/powerpoint/2010/main" val="2872230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6B12D4-A173-A826-98F0-99FB9E419EDB}"/>
              </a:ext>
            </a:extLst>
          </p:cNvPr>
          <p:cNvSpPr>
            <a:spLocks noGrp="1"/>
          </p:cNvSpPr>
          <p:nvPr>
            <p:ph type="title"/>
          </p:nvPr>
        </p:nvSpPr>
        <p:spPr>
          <a:xfrm>
            <a:off x="2089276" y="570216"/>
            <a:ext cx="10515600" cy="1325563"/>
          </a:xfrm>
        </p:spPr>
        <p:txBody>
          <a:bodyPr/>
          <a:lstStyle/>
          <a:p>
            <a:r>
              <a:rPr lang="fr-BE" dirty="0"/>
              <a:t>Une situation très différente de 2024</a:t>
            </a:r>
            <a:endParaRPr lang="en-US" dirty="0"/>
          </a:p>
        </p:txBody>
      </p:sp>
      <p:pic>
        <p:nvPicPr>
          <p:cNvPr id="5" name="Espace réservé du contenu 4" descr="Une image contenant ligne, capture d’écran, Tracé, diagramme&#10;&#10;Le contenu généré par l’IA peut être incorrect.">
            <a:extLst>
              <a:ext uri="{FF2B5EF4-FFF2-40B4-BE49-F238E27FC236}">
                <a16:creationId xmlns:a16="http://schemas.microsoft.com/office/drawing/2014/main" id="{327EA56D-F49D-8F86-C427-180F27A39FC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612"/>
          <a:stretch>
            <a:fillRect/>
          </a:stretch>
        </p:blipFill>
        <p:spPr>
          <a:xfrm>
            <a:off x="0" y="2129370"/>
            <a:ext cx="12903200" cy="2348931"/>
          </a:xfrm>
        </p:spPr>
      </p:pic>
      <p:sp>
        <p:nvSpPr>
          <p:cNvPr id="6" name="Accolade fermante 5">
            <a:extLst>
              <a:ext uri="{FF2B5EF4-FFF2-40B4-BE49-F238E27FC236}">
                <a16:creationId xmlns:a16="http://schemas.microsoft.com/office/drawing/2014/main" id="{61155B74-E4F2-824D-BE5B-32B14C0EB995}"/>
              </a:ext>
            </a:extLst>
          </p:cNvPr>
          <p:cNvSpPr/>
          <p:nvPr/>
        </p:nvSpPr>
        <p:spPr>
          <a:xfrm rot="5400000">
            <a:off x="1053309" y="3829827"/>
            <a:ext cx="190830" cy="2127794"/>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FFC000"/>
              </a:solidFill>
            </a:endParaRPr>
          </a:p>
        </p:txBody>
      </p:sp>
      <p:sp>
        <p:nvSpPr>
          <p:cNvPr id="7" name="ZoneTexte 6">
            <a:extLst>
              <a:ext uri="{FF2B5EF4-FFF2-40B4-BE49-F238E27FC236}">
                <a16:creationId xmlns:a16="http://schemas.microsoft.com/office/drawing/2014/main" id="{3108C51E-B2C2-614B-5E87-E8F3031A06A7}"/>
              </a:ext>
            </a:extLst>
          </p:cNvPr>
          <p:cNvSpPr txBox="1"/>
          <p:nvPr/>
        </p:nvSpPr>
        <p:spPr>
          <a:xfrm>
            <a:off x="496367" y="5534397"/>
            <a:ext cx="1263423" cy="369332"/>
          </a:xfrm>
          <a:prstGeom prst="rect">
            <a:avLst/>
          </a:prstGeom>
          <a:noFill/>
          <a:ln>
            <a:solidFill>
              <a:srgbClr val="FFC000"/>
            </a:solidFill>
          </a:ln>
        </p:spPr>
        <p:txBody>
          <a:bodyPr wrap="none" rtlCol="0">
            <a:spAutoFit/>
          </a:bodyPr>
          <a:lstStyle/>
          <a:p>
            <a:r>
              <a:rPr lang="fr-BE" b="1" dirty="0">
                <a:solidFill>
                  <a:srgbClr val="FFC000"/>
                </a:solidFill>
              </a:rPr>
              <a:t>Plantations</a:t>
            </a:r>
          </a:p>
        </p:txBody>
      </p:sp>
      <p:cxnSp>
        <p:nvCxnSpPr>
          <p:cNvPr id="8" name="Connecteur droit avec flèche 7">
            <a:extLst>
              <a:ext uri="{FF2B5EF4-FFF2-40B4-BE49-F238E27FC236}">
                <a16:creationId xmlns:a16="http://schemas.microsoft.com/office/drawing/2014/main" id="{7006E6C2-3B8F-1C2E-063A-214847E5E5AC}"/>
              </a:ext>
            </a:extLst>
          </p:cNvPr>
          <p:cNvCxnSpPr>
            <a:cxnSpLocks/>
          </p:cNvCxnSpPr>
          <p:nvPr/>
        </p:nvCxnSpPr>
        <p:spPr>
          <a:xfrm>
            <a:off x="1128079" y="4909184"/>
            <a:ext cx="4098" cy="60422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Accolade fermante 8">
            <a:extLst>
              <a:ext uri="{FF2B5EF4-FFF2-40B4-BE49-F238E27FC236}">
                <a16:creationId xmlns:a16="http://schemas.microsoft.com/office/drawing/2014/main" id="{51FA6951-F1D6-B174-5C49-5FF41B094970}"/>
              </a:ext>
            </a:extLst>
          </p:cNvPr>
          <p:cNvSpPr/>
          <p:nvPr/>
        </p:nvSpPr>
        <p:spPr>
          <a:xfrm rot="5400000">
            <a:off x="2191199" y="3900772"/>
            <a:ext cx="229780" cy="2319200"/>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00B050"/>
              </a:solidFill>
            </a:endParaRPr>
          </a:p>
        </p:txBody>
      </p:sp>
      <p:sp>
        <p:nvSpPr>
          <p:cNvPr id="10" name="ZoneTexte 9">
            <a:extLst>
              <a:ext uri="{FF2B5EF4-FFF2-40B4-BE49-F238E27FC236}">
                <a16:creationId xmlns:a16="http://schemas.microsoft.com/office/drawing/2014/main" id="{69EA8581-1E33-D620-362C-06697D8BE4C7}"/>
              </a:ext>
            </a:extLst>
          </p:cNvPr>
          <p:cNvSpPr txBox="1"/>
          <p:nvPr/>
        </p:nvSpPr>
        <p:spPr>
          <a:xfrm>
            <a:off x="975414" y="6176191"/>
            <a:ext cx="3763118" cy="369332"/>
          </a:xfrm>
          <a:prstGeom prst="rect">
            <a:avLst/>
          </a:prstGeom>
          <a:noFill/>
          <a:ln>
            <a:solidFill>
              <a:srgbClr val="00B050"/>
            </a:solidFill>
          </a:ln>
        </p:spPr>
        <p:txBody>
          <a:bodyPr wrap="square" rtlCol="0">
            <a:spAutoFit/>
          </a:bodyPr>
          <a:lstStyle/>
          <a:p>
            <a:r>
              <a:rPr lang="fr-BE" b="1" dirty="0">
                <a:solidFill>
                  <a:srgbClr val="00B050"/>
                </a:solidFill>
              </a:rPr>
              <a:t>Emergences/début de croissance</a:t>
            </a:r>
          </a:p>
        </p:txBody>
      </p:sp>
      <p:cxnSp>
        <p:nvCxnSpPr>
          <p:cNvPr id="11" name="Connecteur droit avec flèche 10">
            <a:extLst>
              <a:ext uri="{FF2B5EF4-FFF2-40B4-BE49-F238E27FC236}">
                <a16:creationId xmlns:a16="http://schemas.microsoft.com/office/drawing/2014/main" id="{F0840CA0-75D4-AA01-16F9-D1E09237C6DB}"/>
              </a:ext>
            </a:extLst>
          </p:cNvPr>
          <p:cNvCxnSpPr>
            <a:cxnSpLocks/>
            <a:stCxn id="9" idx="1"/>
            <a:endCxn id="10" idx="0"/>
          </p:cNvCxnSpPr>
          <p:nvPr/>
        </p:nvCxnSpPr>
        <p:spPr>
          <a:xfrm>
            <a:off x="2306089" y="5175262"/>
            <a:ext cx="550884" cy="10009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197ACDE-C5E7-302C-3ECB-2631843D5216}"/>
              </a:ext>
            </a:extLst>
          </p:cNvPr>
          <p:cNvSpPr txBox="1"/>
          <p:nvPr/>
        </p:nvSpPr>
        <p:spPr>
          <a:xfrm>
            <a:off x="371851" y="4482365"/>
            <a:ext cx="603563" cy="369332"/>
          </a:xfrm>
          <a:prstGeom prst="rect">
            <a:avLst/>
          </a:prstGeom>
          <a:noFill/>
        </p:spPr>
        <p:txBody>
          <a:bodyPr wrap="none" rtlCol="0">
            <a:spAutoFit/>
          </a:bodyPr>
          <a:lstStyle/>
          <a:p>
            <a:r>
              <a:rPr lang="fr-BE" dirty="0"/>
              <a:t>Avril</a:t>
            </a:r>
          </a:p>
        </p:txBody>
      </p:sp>
      <p:cxnSp>
        <p:nvCxnSpPr>
          <p:cNvPr id="13" name="Connecteur droit 12">
            <a:extLst>
              <a:ext uri="{FF2B5EF4-FFF2-40B4-BE49-F238E27FC236}">
                <a16:creationId xmlns:a16="http://schemas.microsoft.com/office/drawing/2014/main" id="{DE9A1343-D4B1-9C49-95D1-55EF20CDD8AA}"/>
              </a:ext>
            </a:extLst>
          </p:cNvPr>
          <p:cNvCxnSpPr/>
          <p:nvPr/>
        </p:nvCxnSpPr>
        <p:spPr>
          <a:xfrm>
            <a:off x="1163145" y="4554640"/>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0F376EF-22EB-9020-DEFB-4236995DB02E}"/>
              </a:ext>
            </a:extLst>
          </p:cNvPr>
          <p:cNvCxnSpPr/>
          <p:nvPr/>
        </p:nvCxnSpPr>
        <p:spPr>
          <a:xfrm>
            <a:off x="3344340" y="4510050"/>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3DE64E4-D43D-29C0-0650-3AA334B9C29A}"/>
              </a:ext>
            </a:extLst>
          </p:cNvPr>
          <p:cNvCxnSpPr/>
          <p:nvPr/>
        </p:nvCxnSpPr>
        <p:spPr>
          <a:xfrm>
            <a:off x="5640500" y="4478301"/>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B71B13D3-69C1-BF08-808F-6D9B73FFA9F3}"/>
              </a:ext>
            </a:extLst>
          </p:cNvPr>
          <p:cNvCxnSpPr/>
          <p:nvPr/>
        </p:nvCxnSpPr>
        <p:spPr>
          <a:xfrm>
            <a:off x="8050270" y="4458292"/>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FB28EEC-E398-63B9-3AAE-378DAD162C62}"/>
              </a:ext>
            </a:extLst>
          </p:cNvPr>
          <p:cNvCxnSpPr/>
          <p:nvPr/>
        </p:nvCxnSpPr>
        <p:spPr>
          <a:xfrm>
            <a:off x="10347966" y="4408526"/>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D8F08C7-780F-3667-7D37-D03288625C0F}"/>
              </a:ext>
            </a:extLst>
          </p:cNvPr>
          <p:cNvSpPr txBox="1"/>
          <p:nvPr/>
        </p:nvSpPr>
        <p:spPr>
          <a:xfrm>
            <a:off x="1878874" y="4482365"/>
            <a:ext cx="545342" cy="369332"/>
          </a:xfrm>
          <a:prstGeom prst="rect">
            <a:avLst/>
          </a:prstGeom>
          <a:noFill/>
        </p:spPr>
        <p:txBody>
          <a:bodyPr wrap="none" rtlCol="0">
            <a:spAutoFit/>
          </a:bodyPr>
          <a:lstStyle/>
          <a:p>
            <a:r>
              <a:rPr lang="fr-BE" dirty="0"/>
              <a:t>Mai</a:t>
            </a:r>
          </a:p>
        </p:txBody>
      </p:sp>
      <p:sp>
        <p:nvSpPr>
          <p:cNvPr id="19" name="ZoneTexte 18">
            <a:extLst>
              <a:ext uri="{FF2B5EF4-FFF2-40B4-BE49-F238E27FC236}">
                <a16:creationId xmlns:a16="http://schemas.microsoft.com/office/drawing/2014/main" id="{A90017EB-08B3-0BC9-1F72-D079227F5654}"/>
              </a:ext>
            </a:extLst>
          </p:cNvPr>
          <p:cNvSpPr txBox="1"/>
          <p:nvPr/>
        </p:nvSpPr>
        <p:spPr>
          <a:xfrm>
            <a:off x="4222647" y="4453639"/>
            <a:ext cx="554960" cy="369332"/>
          </a:xfrm>
          <a:prstGeom prst="rect">
            <a:avLst/>
          </a:prstGeom>
          <a:noFill/>
        </p:spPr>
        <p:txBody>
          <a:bodyPr wrap="none" rtlCol="0">
            <a:spAutoFit/>
          </a:bodyPr>
          <a:lstStyle/>
          <a:p>
            <a:r>
              <a:rPr lang="fr-BE" dirty="0"/>
              <a:t>Juin</a:t>
            </a:r>
          </a:p>
        </p:txBody>
      </p:sp>
      <p:sp>
        <p:nvSpPr>
          <p:cNvPr id="20" name="ZoneTexte 19">
            <a:extLst>
              <a:ext uri="{FF2B5EF4-FFF2-40B4-BE49-F238E27FC236}">
                <a16:creationId xmlns:a16="http://schemas.microsoft.com/office/drawing/2014/main" id="{FA9AD570-6413-3BC0-4C96-5A4B95BF19D3}"/>
              </a:ext>
            </a:extLst>
          </p:cNvPr>
          <p:cNvSpPr txBox="1"/>
          <p:nvPr/>
        </p:nvSpPr>
        <p:spPr>
          <a:xfrm>
            <a:off x="6617004" y="4453639"/>
            <a:ext cx="730072" cy="369332"/>
          </a:xfrm>
          <a:prstGeom prst="rect">
            <a:avLst/>
          </a:prstGeom>
          <a:noFill/>
        </p:spPr>
        <p:txBody>
          <a:bodyPr wrap="none" rtlCol="0">
            <a:spAutoFit/>
          </a:bodyPr>
          <a:lstStyle/>
          <a:p>
            <a:r>
              <a:rPr lang="fr-BE" dirty="0"/>
              <a:t>Juillet</a:t>
            </a:r>
          </a:p>
        </p:txBody>
      </p:sp>
      <p:sp>
        <p:nvSpPr>
          <p:cNvPr id="21" name="ZoneTexte 20">
            <a:extLst>
              <a:ext uri="{FF2B5EF4-FFF2-40B4-BE49-F238E27FC236}">
                <a16:creationId xmlns:a16="http://schemas.microsoft.com/office/drawing/2014/main" id="{93A1C81E-4021-0921-2E02-3D1CAB82CD31}"/>
              </a:ext>
            </a:extLst>
          </p:cNvPr>
          <p:cNvSpPr txBox="1"/>
          <p:nvPr/>
        </p:nvSpPr>
        <p:spPr>
          <a:xfrm>
            <a:off x="9000254" y="4453639"/>
            <a:ext cx="638316" cy="369332"/>
          </a:xfrm>
          <a:prstGeom prst="rect">
            <a:avLst/>
          </a:prstGeom>
          <a:noFill/>
        </p:spPr>
        <p:txBody>
          <a:bodyPr wrap="none" rtlCol="0">
            <a:spAutoFit/>
          </a:bodyPr>
          <a:lstStyle/>
          <a:p>
            <a:r>
              <a:rPr lang="fr-BE" dirty="0"/>
              <a:t>Août</a:t>
            </a:r>
          </a:p>
        </p:txBody>
      </p:sp>
      <p:sp>
        <p:nvSpPr>
          <p:cNvPr id="23" name="Rectangle 22">
            <a:extLst>
              <a:ext uri="{FF2B5EF4-FFF2-40B4-BE49-F238E27FC236}">
                <a16:creationId xmlns:a16="http://schemas.microsoft.com/office/drawing/2014/main" id="{E75DB8EC-12AE-FF45-9476-F8A282845FC7}"/>
              </a:ext>
            </a:extLst>
          </p:cNvPr>
          <p:cNvSpPr/>
          <p:nvPr/>
        </p:nvSpPr>
        <p:spPr>
          <a:xfrm>
            <a:off x="2629451" y="2205915"/>
            <a:ext cx="1317288" cy="2235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ZoneTexte 23">
            <a:extLst>
              <a:ext uri="{FF2B5EF4-FFF2-40B4-BE49-F238E27FC236}">
                <a16:creationId xmlns:a16="http://schemas.microsoft.com/office/drawing/2014/main" id="{6E39B91F-E6BE-3D26-184A-ED73883E8B17}"/>
              </a:ext>
            </a:extLst>
          </p:cNvPr>
          <p:cNvSpPr txBox="1"/>
          <p:nvPr/>
        </p:nvSpPr>
        <p:spPr>
          <a:xfrm>
            <a:off x="2731277" y="1522099"/>
            <a:ext cx="1593513" cy="369332"/>
          </a:xfrm>
          <a:prstGeom prst="rect">
            <a:avLst/>
          </a:prstGeom>
          <a:noFill/>
        </p:spPr>
        <p:txBody>
          <a:bodyPr wrap="none" rtlCol="0">
            <a:spAutoFit/>
          </a:bodyPr>
          <a:lstStyle/>
          <a:p>
            <a:r>
              <a:rPr lang="fr-BE" b="1" dirty="0">
                <a:solidFill>
                  <a:srgbClr val="FF0000"/>
                </a:solidFill>
              </a:rPr>
              <a:t>1</a:t>
            </a:r>
            <a:r>
              <a:rPr lang="fr-BE" b="1" baseline="30000" dirty="0">
                <a:solidFill>
                  <a:srgbClr val="FF0000"/>
                </a:solidFill>
              </a:rPr>
              <a:t>ère</a:t>
            </a:r>
            <a:r>
              <a:rPr lang="fr-BE" b="1" dirty="0">
                <a:solidFill>
                  <a:srgbClr val="FF0000"/>
                </a:solidFill>
              </a:rPr>
              <a:t> génération</a:t>
            </a:r>
          </a:p>
        </p:txBody>
      </p:sp>
      <p:sp>
        <p:nvSpPr>
          <p:cNvPr id="25" name="Rectangle 24">
            <a:extLst>
              <a:ext uri="{FF2B5EF4-FFF2-40B4-BE49-F238E27FC236}">
                <a16:creationId xmlns:a16="http://schemas.microsoft.com/office/drawing/2014/main" id="{BCFEFCD7-D037-6C31-320D-FD5A2393A7F5}"/>
              </a:ext>
            </a:extLst>
          </p:cNvPr>
          <p:cNvSpPr/>
          <p:nvPr/>
        </p:nvSpPr>
        <p:spPr>
          <a:xfrm>
            <a:off x="10811154" y="2205915"/>
            <a:ext cx="1317288" cy="2235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ZoneTexte 25">
            <a:extLst>
              <a:ext uri="{FF2B5EF4-FFF2-40B4-BE49-F238E27FC236}">
                <a16:creationId xmlns:a16="http://schemas.microsoft.com/office/drawing/2014/main" id="{FA8584C8-7B6F-83AF-52EC-81DE9304F5CB}"/>
              </a:ext>
            </a:extLst>
          </p:cNvPr>
          <p:cNvSpPr txBox="1"/>
          <p:nvPr/>
        </p:nvSpPr>
        <p:spPr>
          <a:xfrm>
            <a:off x="10323204" y="1575371"/>
            <a:ext cx="1805238" cy="369332"/>
          </a:xfrm>
          <a:prstGeom prst="rect">
            <a:avLst/>
          </a:prstGeom>
          <a:noFill/>
        </p:spPr>
        <p:txBody>
          <a:bodyPr wrap="none" rtlCol="0">
            <a:spAutoFit/>
          </a:bodyPr>
          <a:lstStyle/>
          <a:p>
            <a:r>
              <a:rPr lang="fr-BE" b="1" dirty="0">
                <a:solidFill>
                  <a:srgbClr val="FF0000"/>
                </a:solidFill>
              </a:rPr>
              <a:t>4ème génération</a:t>
            </a:r>
          </a:p>
        </p:txBody>
      </p:sp>
      <p:sp>
        <p:nvSpPr>
          <p:cNvPr id="27" name="ZoneTexte 26">
            <a:extLst>
              <a:ext uri="{FF2B5EF4-FFF2-40B4-BE49-F238E27FC236}">
                <a16:creationId xmlns:a16="http://schemas.microsoft.com/office/drawing/2014/main" id="{424D5717-D2CA-D2B0-516B-6360A8A97B1B}"/>
              </a:ext>
            </a:extLst>
          </p:cNvPr>
          <p:cNvSpPr txBox="1"/>
          <p:nvPr/>
        </p:nvSpPr>
        <p:spPr>
          <a:xfrm>
            <a:off x="5859200" y="1631332"/>
            <a:ext cx="1515608" cy="369332"/>
          </a:xfrm>
          <a:prstGeom prst="rect">
            <a:avLst/>
          </a:prstGeom>
          <a:noFill/>
        </p:spPr>
        <p:txBody>
          <a:bodyPr wrap="none" rtlCol="0">
            <a:spAutoFit/>
          </a:bodyPr>
          <a:lstStyle/>
          <a:p>
            <a:r>
              <a:rPr lang="fr-BE" dirty="0"/>
              <a:t>Station de Ath</a:t>
            </a:r>
            <a:endParaRPr lang="en-US" dirty="0"/>
          </a:p>
        </p:txBody>
      </p:sp>
    </p:spTree>
    <p:extLst>
      <p:ext uri="{BB962C8B-B14F-4D97-AF65-F5344CB8AC3E}">
        <p14:creationId xmlns:p14="http://schemas.microsoft.com/office/powerpoint/2010/main" val="230034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6B3DAA-8088-5866-2DAB-EE8BC8A3044B}"/>
              </a:ext>
            </a:extLst>
          </p:cNvPr>
          <p:cNvSpPr>
            <a:spLocks noGrp="1"/>
          </p:cNvSpPr>
          <p:nvPr>
            <p:ph type="title"/>
          </p:nvPr>
        </p:nvSpPr>
        <p:spPr>
          <a:xfrm>
            <a:off x="2118742" y="344476"/>
            <a:ext cx="10242591" cy="1325563"/>
          </a:xfrm>
        </p:spPr>
        <p:txBody>
          <a:bodyPr/>
          <a:lstStyle/>
          <a:p>
            <a:r>
              <a:rPr lang="fr-BE" dirty="0"/>
              <a:t>Arrêt de la croissance du mildiou dans la feuille</a:t>
            </a:r>
            <a:r>
              <a:rPr lang="fr-BE" dirty="0">
                <a:sym typeface="Wingdings" panose="05000000000000000000" pitchFamily="2" charset="2"/>
              </a:rPr>
              <a:t> taches sèches</a:t>
            </a:r>
            <a:endParaRPr lang="en-US" dirty="0"/>
          </a:p>
        </p:txBody>
      </p:sp>
      <p:pic>
        <p:nvPicPr>
          <p:cNvPr id="5" name="Espace réservé du contenu 4" descr="Une image contenant texte, ligne, Tracé, capture d’écran&#10;&#10;Le contenu généré par l’IA peut être incorrect.">
            <a:extLst>
              <a:ext uri="{FF2B5EF4-FFF2-40B4-BE49-F238E27FC236}">
                <a16:creationId xmlns:a16="http://schemas.microsoft.com/office/drawing/2014/main" id="{F26D6316-AFDC-211E-5979-D4CA5CE04C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4436" t="370" r="11064" b="-370"/>
          <a:stretch>
            <a:fillRect/>
          </a:stretch>
        </p:blipFill>
        <p:spPr>
          <a:xfrm>
            <a:off x="1463987" y="1866379"/>
            <a:ext cx="8796760" cy="4991621"/>
          </a:xfrm>
        </p:spPr>
      </p:pic>
      <p:sp>
        <p:nvSpPr>
          <p:cNvPr id="6" name="Rectangle 5">
            <a:extLst>
              <a:ext uri="{FF2B5EF4-FFF2-40B4-BE49-F238E27FC236}">
                <a16:creationId xmlns:a16="http://schemas.microsoft.com/office/drawing/2014/main" id="{B82DC50C-5A91-3424-671B-E884F9D2B408}"/>
              </a:ext>
            </a:extLst>
          </p:cNvPr>
          <p:cNvSpPr/>
          <p:nvPr/>
        </p:nvSpPr>
        <p:spPr>
          <a:xfrm>
            <a:off x="7641718" y="1998342"/>
            <a:ext cx="1317288" cy="48596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E8B5478E-88EA-E633-7E35-D87A8512C055}"/>
              </a:ext>
            </a:extLst>
          </p:cNvPr>
          <p:cNvSpPr txBox="1"/>
          <p:nvPr/>
        </p:nvSpPr>
        <p:spPr>
          <a:xfrm>
            <a:off x="7766122" y="1496330"/>
            <a:ext cx="1410964" cy="369332"/>
          </a:xfrm>
          <a:prstGeom prst="rect">
            <a:avLst/>
          </a:prstGeom>
          <a:noFill/>
        </p:spPr>
        <p:txBody>
          <a:bodyPr wrap="none" rtlCol="0">
            <a:spAutoFit/>
          </a:bodyPr>
          <a:lstStyle/>
          <a:p>
            <a:r>
              <a:rPr lang="fr-BE" b="1" dirty="0">
                <a:solidFill>
                  <a:srgbClr val="FF0000"/>
                </a:solidFill>
              </a:rPr>
              <a:t>Plus de 35 °C</a:t>
            </a:r>
          </a:p>
        </p:txBody>
      </p:sp>
      <p:sp>
        <p:nvSpPr>
          <p:cNvPr id="8" name="ZoneTexte 7">
            <a:extLst>
              <a:ext uri="{FF2B5EF4-FFF2-40B4-BE49-F238E27FC236}">
                <a16:creationId xmlns:a16="http://schemas.microsoft.com/office/drawing/2014/main" id="{043A82EE-91B6-55E0-D6E1-DB760C5449D9}"/>
              </a:ext>
            </a:extLst>
          </p:cNvPr>
          <p:cNvSpPr txBox="1"/>
          <p:nvPr/>
        </p:nvSpPr>
        <p:spPr>
          <a:xfrm>
            <a:off x="1759790" y="1686451"/>
            <a:ext cx="1834028" cy="369332"/>
          </a:xfrm>
          <a:prstGeom prst="rect">
            <a:avLst/>
          </a:prstGeom>
          <a:noFill/>
        </p:spPr>
        <p:txBody>
          <a:bodyPr wrap="none" rtlCol="0">
            <a:spAutoFit/>
          </a:bodyPr>
          <a:lstStyle/>
          <a:p>
            <a:r>
              <a:rPr lang="fr-BE" dirty="0"/>
              <a:t>Station d’Enghien</a:t>
            </a:r>
            <a:endParaRPr lang="en-US" dirty="0"/>
          </a:p>
        </p:txBody>
      </p:sp>
    </p:spTree>
    <p:extLst>
      <p:ext uri="{BB962C8B-B14F-4D97-AF65-F5344CB8AC3E}">
        <p14:creationId xmlns:p14="http://schemas.microsoft.com/office/powerpoint/2010/main" val="4042845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E3C4F0-3C58-AD51-76B4-564C2F35EEEB}"/>
              </a:ext>
            </a:extLst>
          </p:cNvPr>
          <p:cNvSpPr>
            <a:spLocks noGrp="1"/>
          </p:cNvSpPr>
          <p:nvPr>
            <p:ph type="title"/>
          </p:nvPr>
        </p:nvSpPr>
        <p:spPr>
          <a:xfrm>
            <a:off x="2071503" y="558962"/>
            <a:ext cx="10515600" cy="1325563"/>
          </a:xfrm>
        </p:spPr>
        <p:txBody>
          <a:bodyPr/>
          <a:lstStyle/>
          <a:p>
            <a:r>
              <a:rPr lang="fr-BE" dirty="0"/>
              <a:t>Taches sèches (mi-juillet)</a:t>
            </a:r>
            <a:endParaRPr lang="en-US" dirty="0"/>
          </a:p>
        </p:txBody>
      </p:sp>
      <p:sp>
        <p:nvSpPr>
          <p:cNvPr id="3" name="Espace réservé du contenu 2">
            <a:extLst>
              <a:ext uri="{FF2B5EF4-FFF2-40B4-BE49-F238E27FC236}">
                <a16:creationId xmlns:a16="http://schemas.microsoft.com/office/drawing/2014/main" id="{AAC207E9-B9FD-7723-4638-9512739E115B}"/>
              </a:ext>
            </a:extLst>
          </p:cNvPr>
          <p:cNvSpPr>
            <a:spLocks noGrp="1"/>
          </p:cNvSpPr>
          <p:nvPr>
            <p:ph idx="1"/>
          </p:nvPr>
        </p:nvSpPr>
        <p:spPr/>
        <p:txBody>
          <a:bodyPr/>
          <a:lstStyle/>
          <a:p>
            <a:endParaRPr lang="en-US"/>
          </a:p>
        </p:txBody>
      </p:sp>
      <p:grpSp>
        <p:nvGrpSpPr>
          <p:cNvPr id="9" name="Groupe 8">
            <a:extLst>
              <a:ext uri="{FF2B5EF4-FFF2-40B4-BE49-F238E27FC236}">
                <a16:creationId xmlns:a16="http://schemas.microsoft.com/office/drawing/2014/main" id="{6A24CA6C-954D-502B-6867-FC93D7F31868}"/>
              </a:ext>
            </a:extLst>
          </p:cNvPr>
          <p:cNvGrpSpPr/>
          <p:nvPr/>
        </p:nvGrpSpPr>
        <p:grpSpPr>
          <a:xfrm>
            <a:off x="1685714" y="2005012"/>
            <a:ext cx="9851530" cy="4576410"/>
            <a:chOff x="0" y="0"/>
            <a:chExt cx="6111240" cy="3009900"/>
          </a:xfrm>
        </p:grpSpPr>
        <p:pic>
          <p:nvPicPr>
            <p:cNvPr id="10" name="Image 9" descr="Une image contenant plein air, sol, herbe, terre&#10;&#10;Le contenu généré par l’IA peut être incorrect.">
              <a:extLst>
                <a:ext uri="{FF2B5EF4-FFF2-40B4-BE49-F238E27FC236}">
                  <a16:creationId xmlns:a16="http://schemas.microsoft.com/office/drawing/2014/main" id="{7F445C62-154B-0242-B5AC-AE7A4A35A4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09900" cy="3009900"/>
            </a:xfrm>
            <a:prstGeom prst="rect">
              <a:avLst/>
            </a:prstGeom>
            <a:noFill/>
            <a:ln>
              <a:noFill/>
            </a:ln>
          </p:spPr>
        </p:pic>
        <p:pic>
          <p:nvPicPr>
            <p:cNvPr id="11" name="Image 10" descr="Une image contenant plein air, champignon, Pathologie végétale, sol&#10;&#10;Le contenu généré par l’IA peut être incorrect.">
              <a:extLst>
                <a:ext uri="{FF2B5EF4-FFF2-40B4-BE49-F238E27FC236}">
                  <a16:creationId xmlns:a16="http://schemas.microsoft.com/office/drawing/2014/main" id="{B60B71D6-809F-3A54-1BB2-52B2566637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1340" y="0"/>
              <a:ext cx="3009900" cy="3009900"/>
            </a:xfrm>
            <a:prstGeom prst="rect">
              <a:avLst/>
            </a:prstGeom>
            <a:noFill/>
            <a:ln>
              <a:noFill/>
            </a:ln>
          </p:spPr>
        </p:pic>
      </p:grpSp>
    </p:spTree>
    <p:extLst>
      <p:ext uri="{BB962C8B-B14F-4D97-AF65-F5344CB8AC3E}">
        <p14:creationId xmlns:p14="http://schemas.microsoft.com/office/powerpoint/2010/main" val="2829339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7E930-4150-1222-A25A-9C132632DAB7}"/>
              </a:ext>
            </a:extLst>
          </p:cNvPr>
          <p:cNvSpPr>
            <a:spLocks noGrp="1"/>
          </p:cNvSpPr>
          <p:nvPr>
            <p:ph type="title"/>
          </p:nvPr>
        </p:nvSpPr>
        <p:spPr>
          <a:xfrm>
            <a:off x="2321943" y="141276"/>
            <a:ext cx="10515600" cy="1325563"/>
          </a:xfrm>
        </p:spPr>
        <p:txBody>
          <a:bodyPr/>
          <a:lstStyle/>
          <a:p>
            <a:r>
              <a:rPr lang="fr-BE" dirty="0"/>
              <a:t>Des retours en arrière de générations</a:t>
            </a:r>
            <a:endParaRPr lang="en-US" dirty="0"/>
          </a:p>
        </p:txBody>
      </p:sp>
      <p:sp>
        <p:nvSpPr>
          <p:cNvPr id="3" name="Espace réservé du contenu 2">
            <a:extLst>
              <a:ext uri="{FF2B5EF4-FFF2-40B4-BE49-F238E27FC236}">
                <a16:creationId xmlns:a16="http://schemas.microsoft.com/office/drawing/2014/main" id="{28433490-55B4-01C8-46C2-84FB856F9B86}"/>
              </a:ext>
            </a:extLst>
          </p:cNvPr>
          <p:cNvSpPr>
            <a:spLocks noGrp="1"/>
          </p:cNvSpPr>
          <p:nvPr>
            <p:ph idx="1"/>
          </p:nvPr>
        </p:nvSpPr>
        <p:spPr/>
        <p:txBody>
          <a:bodyPr/>
          <a:lstStyle/>
          <a:p>
            <a:endParaRPr lang="en-US"/>
          </a:p>
        </p:txBody>
      </p:sp>
      <p:pic>
        <p:nvPicPr>
          <p:cNvPr id="7" name="Image 6">
            <a:extLst>
              <a:ext uri="{FF2B5EF4-FFF2-40B4-BE49-F238E27FC236}">
                <a16:creationId xmlns:a16="http://schemas.microsoft.com/office/drawing/2014/main" id="{7CA0D663-DE29-2A6D-8513-362DE4C5DAE1}"/>
              </a:ext>
            </a:extLst>
          </p:cNvPr>
          <p:cNvPicPr>
            <a:picLocks noChangeAspect="1"/>
          </p:cNvPicPr>
          <p:nvPr/>
        </p:nvPicPr>
        <p:blipFill>
          <a:blip r:embed="rId2"/>
          <a:stretch>
            <a:fillRect/>
          </a:stretch>
        </p:blipFill>
        <p:spPr>
          <a:xfrm>
            <a:off x="2321943" y="955706"/>
            <a:ext cx="8655009" cy="5902294"/>
          </a:xfrm>
          <a:prstGeom prst="rect">
            <a:avLst/>
          </a:prstGeom>
        </p:spPr>
      </p:pic>
      <p:sp>
        <p:nvSpPr>
          <p:cNvPr id="8" name="Rectangle 7">
            <a:extLst>
              <a:ext uri="{FF2B5EF4-FFF2-40B4-BE49-F238E27FC236}">
                <a16:creationId xmlns:a16="http://schemas.microsoft.com/office/drawing/2014/main" id="{44A340C7-F356-6804-EDD9-AA8F28E4D6E4}"/>
              </a:ext>
            </a:extLst>
          </p:cNvPr>
          <p:cNvSpPr/>
          <p:nvPr/>
        </p:nvSpPr>
        <p:spPr>
          <a:xfrm>
            <a:off x="3464829" y="1144115"/>
            <a:ext cx="1317288" cy="2235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A2A74D28-4355-4203-F37A-2DD765B715B6}"/>
              </a:ext>
            </a:extLst>
          </p:cNvPr>
          <p:cNvSpPr txBox="1"/>
          <p:nvPr/>
        </p:nvSpPr>
        <p:spPr>
          <a:xfrm>
            <a:off x="3679544" y="1503362"/>
            <a:ext cx="1805238" cy="369332"/>
          </a:xfrm>
          <a:prstGeom prst="rect">
            <a:avLst/>
          </a:prstGeom>
          <a:noFill/>
        </p:spPr>
        <p:txBody>
          <a:bodyPr wrap="none" rtlCol="0">
            <a:spAutoFit/>
          </a:bodyPr>
          <a:lstStyle/>
          <a:p>
            <a:r>
              <a:rPr lang="fr-BE" b="1" dirty="0">
                <a:solidFill>
                  <a:srgbClr val="FF0000"/>
                </a:solidFill>
              </a:rPr>
              <a:t>6ème génération</a:t>
            </a:r>
          </a:p>
        </p:txBody>
      </p:sp>
      <p:sp>
        <p:nvSpPr>
          <p:cNvPr id="10" name="Rectangle 9">
            <a:extLst>
              <a:ext uri="{FF2B5EF4-FFF2-40B4-BE49-F238E27FC236}">
                <a16:creationId xmlns:a16="http://schemas.microsoft.com/office/drawing/2014/main" id="{9FD9F5EE-ED67-3511-C1D5-AA467A025A2D}"/>
              </a:ext>
            </a:extLst>
          </p:cNvPr>
          <p:cNvSpPr/>
          <p:nvPr/>
        </p:nvSpPr>
        <p:spPr>
          <a:xfrm>
            <a:off x="9000537" y="1139705"/>
            <a:ext cx="1317288" cy="2235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210810F3-6184-8552-F871-02F43EB02881}"/>
              </a:ext>
            </a:extLst>
          </p:cNvPr>
          <p:cNvSpPr txBox="1"/>
          <p:nvPr/>
        </p:nvSpPr>
        <p:spPr>
          <a:xfrm>
            <a:off x="9215252" y="1498952"/>
            <a:ext cx="1805238" cy="369332"/>
          </a:xfrm>
          <a:prstGeom prst="rect">
            <a:avLst/>
          </a:prstGeom>
          <a:noFill/>
        </p:spPr>
        <p:txBody>
          <a:bodyPr wrap="none" rtlCol="0">
            <a:spAutoFit/>
          </a:bodyPr>
          <a:lstStyle/>
          <a:p>
            <a:r>
              <a:rPr lang="fr-BE" b="1" dirty="0">
                <a:solidFill>
                  <a:srgbClr val="FF0000"/>
                </a:solidFill>
              </a:rPr>
              <a:t>4ème génération</a:t>
            </a:r>
          </a:p>
        </p:txBody>
      </p:sp>
    </p:spTree>
    <p:extLst>
      <p:ext uri="{BB962C8B-B14F-4D97-AF65-F5344CB8AC3E}">
        <p14:creationId xmlns:p14="http://schemas.microsoft.com/office/powerpoint/2010/main" val="3556696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A9CB066-4F6E-1976-9F47-94CAC58BA540}"/>
              </a:ext>
            </a:extLst>
          </p:cNvPr>
          <p:cNvPicPr>
            <a:picLocks noChangeAspect="1"/>
          </p:cNvPicPr>
          <p:nvPr/>
        </p:nvPicPr>
        <p:blipFill>
          <a:blip r:embed="rId2"/>
          <a:stretch>
            <a:fillRect/>
          </a:stretch>
        </p:blipFill>
        <p:spPr>
          <a:xfrm>
            <a:off x="5319772" y="0"/>
            <a:ext cx="6872228" cy="6858000"/>
          </a:xfrm>
          <a:prstGeom prst="rect">
            <a:avLst/>
          </a:prstGeom>
        </p:spPr>
      </p:pic>
      <p:sp>
        <p:nvSpPr>
          <p:cNvPr id="6" name="ZoneTexte 5">
            <a:extLst>
              <a:ext uri="{FF2B5EF4-FFF2-40B4-BE49-F238E27FC236}">
                <a16:creationId xmlns:a16="http://schemas.microsoft.com/office/drawing/2014/main" id="{DDADA79A-C24E-42BA-14D8-55D0920F0364}"/>
              </a:ext>
            </a:extLst>
          </p:cNvPr>
          <p:cNvSpPr txBox="1"/>
          <p:nvPr/>
        </p:nvSpPr>
        <p:spPr>
          <a:xfrm>
            <a:off x="1671269" y="2168015"/>
            <a:ext cx="2691246" cy="2862322"/>
          </a:xfrm>
          <a:prstGeom prst="rect">
            <a:avLst/>
          </a:prstGeom>
          <a:noFill/>
        </p:spPr>
        <p:txBody>
          <a:bodyPr wrap="square" rtlCol="0">
            <a:spAutoFit/>
          </a:bodyPr>
          <a:lstStyle/>
          <a:p>
            <a:pPr algn="ctr"/>
            <a:r>
              <a:rPr lang="fr-FR" sz="3600" b="1" dirty="0"/>
              <a:t>2024</a:t>
            </a:r>
          </a:p>
          <a:p>
            <a:pPr algn="ctr"/>
            <a:endParaRPr lang="fr-FR" sz="3600" b="1" dirty="0"/>
          </a:p>
          <a:p>
            <a:pPr algn="ctr"/>
            <a:r>
              <a:rPr lang="fr-FR" sz="3600" b="1" dirty="0"/>
              <a:t>Une image suffit à tout résumer</a:t>
            </a:r>
            <a:endParaRPr lang="fr-BE" sz="3600" b="1" dirty="0"/>
          </a:p>
        </p:txBody>
      </p:sp>
    </p:spTree>
    <p:extLst>
      <p:ext uri="{BB962C8B-B14F-4D97-AF65-F5344CB8AC3E}">
        <p14:creationId xmlns:p14="http://schemas.microsoft.com/office/powerpoint/2010/main" val="2991993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20E68-4369-CE72-21C2-11F17C07AB0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60779B-0B58-B740-93D4-6BDA227869E9}"/>
              </a:ext>
            </a:extLst>
          </p:cNvPr>
          <p:cNvSpPr>
            <a:spLocks noGrp="1"/>
          </p:cNvSpPr>
          <p:nvPr>
            <p:ph type="title"/>
          </p:nvPr>
        </p:nvSpPr>
        <p:spPr>
          <a:xfrm>
            <a:off x="2321943" y="141276"/>
            <a:ext cx="10515600" cy="1325563"/>
          </a:xfrm>
        </p:spPr>
        <p:txBody>
          <a:bodyPr/>
          <a:lstStyle/>
          <a:p>
            <a:r>
              <a:rPr lang="fr-BE" dirty="0"/>
              <a:t>Des retours en arrière de générations</a:t>
            </a:r>
            <a:endParaRPr lang="en-US" dirty="0"/>
          </a:p>
        </p:txBody>
      </p:sp>
      <p:sp>
        <p:nvSpPr>
          <p:cNvPr id="3" name="Espace réservé du contenu 2">
            <a:extLst>
              <a:ext uri="{FF2B5EF4-FFF2-40B4-BE49-F238E27FC236}">
                <a16:creationId xmlns:a16="http://schemas.microsoft.com/office/drawing/2014/main" id="{39F3382B-C5A4-CFCE-D447-F7EFAC895DD0}"/>
              </a:ext>
            </a:extLst>
          </p:cNvPr>
          <p:cNvSpPr>
            <a:spLocks noGrp="1"/>
          </p:cNvSpPr>
          <p:nvPr>
            <p:ph idx="1"/>
          </p:nvPr>
        </p:nvSpPr>
        <p:spPr>
          <a:xfrm>
            <a:off x="2082657" y="2005012"/>
            <a:ext cx="5277700" cy="4351338"/>
          </a:xfrm>
        </p:spPr>
        <p:txBody>
          <a:bodyPr/>
          <a:lstStyle/>
          <a:p>
            <a:r>
              <a:rPr lang="fr-BE" dirty="0"/>
              <a:t>Ensoleillement (</a:t>
            </a:r>
            <a:r>
              <a:rPr lang="fr-BE" dirty="0" err="1"/>
              <a:t>Uvs</a:t>
            </a:r>
            <a:r>
              <a:rPr lang="fr-BE" dirty="0"/>
              <a:t>) et sécheresse </a:t>
            </a:r>
            <a:r>
              <a:rPr lang="fr-BE" dirty="0">
                <a:sym typeface="Wingdings" panose="05000000000000000000" pitchFamily="2" charset="2"/>
              </a:rPr>
              <a:t> destruction des spores en quelques jours</a:t>
            </a:r>
          </a:p>
          <a:p>
            <a:endParaRPr lang="fr-BE" dirty="0">
              <a:sym typeface="Wingdings" panose="05000000000000000000" pitchFamily="2" charset="2"/>
            </a:endParaRPr>
          </a:p>
          <a:p>
            <a:r>
              <a:rPr lang="fr-BE" dirty="0">
                <a:sym typeface="Wingdings" panose="05000000000000000000" pitchFamily="2" charset="2"/>
              </a:rPr>
              <a:t>Un assainissement efficace </a:t>
            </a:r>
          </a:p>
          <a:p>
            <a:pPr marL="0" indent="0">
              <a:buNone/>
            </a:pPr>
            <a:endParaRPr lang="en-US" dirty="0"/>
          </a:p>
        </p:txBody>
      </p:sp>
      <p:pic>
        <p:nvPicPr>
          <p:cNvPr id="4" name="Image 3">
            <a:extLst>
              <a:ext uri="{FF2B5EF4-FFF2-40B4-BE49-F238E27FC236}">
                <a16:creationId xmlns:a16="http://schemas.microsoft.com/office/drawing/2014/main" id="{099397B3-3084-FAD5-7C74-BFA913F28898}"/>
              </a:ext>
            </a:extLst>
          </p:cNvPr>
          <p:cNvPicPr>
            <a:picLocks noChangeAspect="1"/>
          </p:cNvPicPr>
          <p:nvPr/>
        </p:nvPicPr>
        <p:blipFill>
          <a:blip r:embed="rId2"/>
          <a:stretch>
            <a:fillRect/>
          </a:stretch>
        </p:blipFill>
        <p:spPr>
          <a:xfrm>
            <a:off x="7772399" y="1466839"/>
            <a:ext cx="3533422" cy="5300132"/>
          </a:xfrm>
          <a:prstGeom prst="rect">
            <a:avLst/>
          </a:prstGeom>
        </p:spPr>
      </p:pic>
      <p:cxnSp>
        <p:nvCxnSpPr>
          <p:cNvPr id="12" name="Connecteur droit 11">
            <a:extLst>
              <a:ext uri="{FF2B5EF4-FFF2-40B4-BE49-F238E27FC236}">
                <a16:creationId xmlns:a16="http://schemas.microsoft.com/office/drawing/2014/main" id="{5223B653-8E25-58D2-D2C0-968CEEBB6152}"/>
              </a:ext>
            </a:extLst>
          </p:cNvPr>
          <p:cNvCxnSpPr>
            <a:cxnSpLocks/>
          </p:cNvCxnSpPr>
          <p:nvPr/>
        </p:nvCxnSpPr>
        <p:spPr>
          <a:xfrm>
            <a:off x="8032046" y="3429000"/>
            <a:ext cx="671688" cy="6681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A782F87-BE7F-11E0-8575-C8DD611F5C0F}"/>
              </a:ext>
            </a:extLst>
          </p:cNvPr>
          <p:cNvCxnSpPr>
            <a:cxnSpLocks/>
          </p:cNvCxnSpPr>
          <p:nvPr/>
        </p:nvCxnSpPr>
        <p:spPr>
          <a:xfrm flipV="1">
            <a:off x="8061307" y="3429000"/>
            <a:ext cx="794824" cy="8515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C2661AD-9571-E69D-CC8F-98DD4EC4FC5D}"/>
              </a:ext>
            </a:extLst>
          </p:cNvPr>
          <p:cNvCxnSpPr/>
          <p:nvPr/>
        </p:nvCxnSpPr>
        <p:spPr>
          <a:xfrm>
            <a:off x="8703734" y="4136660"/>
            <a:ext cx="519289" cy="496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21A9ACA-67DC-0169-A617-DBED1F6EC1E0}"/>
              </a:ext>
            </a:extLst>
          </p:cNvPr>
          <p:cNvCxnSpPr>
            <a:cxnSpLocks/>
          </p:cNvCxnSpPr>
          <p:nvPr/>
        </p:nvCxnSpPr>
        <p:spPr>
          <a:xfrm flipV="1">
            <a:off x="8703733" y="4116905"/>
            <a:ext cx="519289" cy="536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956B64F8-77CE-20D9-3764-9C87954255BC}"/>
              </a:ext>
            </a:extLst>
          </p:cNvPr>
          <p:cNvCxnSpPr/>
          <p:nvPr/>
        </p:nvCxnSpPr>
        <p:spPr>
          <a:xfrm>
            <a:off x="9469594" y="4300348"/>
            <a:ext cx="519289" cy="496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E377F4CE-63E1-3F03-6D71-BB101E337858}"/>
              </a:ext>
            </a:extLst>
          </p:cNvPr>
          <p:cNvCxnSpPr>
            <a:cxnSpLocks/>
          </p:cNvCxnSpPr>
          <p:nvPr/>
        </p:nvCxnSpPr>
        <p:spPr>
          <a:xfrm flipV="1">
            <a:off x="9469593" y="4280593"/>
            <a:ext cx="519289" cy="536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67B3EB10-ED9C-7561-A183-BBDC51A66225}"/>
              </a:ext>
            </a:extLst>
          </p:cNvPr>
          <p:cNvCxnSpPr/>
          <p:nvPr/>
        </p:nvCxnSpPr>
        <p:spPr>
          <a:xfrm>
            <a:off x="10235453" y="4107721"/>
            <a:ext cx="519289" cy="496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D6EA9A99-19F6-B534-382D-ADA1C896D20D}"/>
              </a:ext>
            </a:extLst>
          </p:cNvPr>
          <p:cNvCxnSpPr>
            <a:cxnSpLocks/>
          </p:cNvCxnSpPr>
          <p:nvPr/>
        </p:nvCxnSpPr>
        <p:spPr>
          <a:xfrm flipV="1">
            <a:off x="10235452" y="4087966"/>
            <a:ext cx="519289" cy="536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D9569730-BA3C-92F3-BE72-96623FBEC494}"/>
              </a:ext>
            </a:extLst>
          </p:cNvPr>
          <p:cNvCxnSpPr/>
          <p:nvPr/>
        </p:nvCxnSpPr>
        <p:spPr>
          <a:xfrm>
            <a:off x="10365276" y="3180644"/>
            <a:ext cx="519289" cy="496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4F5A465-9524-F0A9-EE4D-EDB0180EDE7D}"/>
              </a:ext>
            </a:extLst>
          </p:cNvPr>
          <p:cNvCxnSpPr>
            <a:cxnSpLocks/>
          </p:cNvCxnSpPr>
          <p:nvPr/>
        </p:nvCxnSpPr>
        <p:spPr>
          <a:xfrm flipV="1">
            <a:off x="10365275" y="3160889"/>
            <a:ext cx="519289" cy="536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D1F40C25-2DD8-405C-BBA3-5AB24801FA79}"/>
              </a:ext>
            </a:extLst>
          </p:cNvPr>
          <p:cNvCxnSpPr/>
          <p:nvPr/>
        </p:nvCxnSpPr>
        <p:spPr>
          <a:xfrm>
            <a:off x="9693589" y="3507998"/>
            <a:ext cx="519289" cy="496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B7650F34-45A5-9C58-8B9C-B42609D56DE2}"/>
              </a:ext>
            </a:extLst>
          </p:cNvPr>
          <p:cNvCxnSpPr>
            <a:cxnSpLocks/>
          </p:cNvCxnSpPr>
          <p:nvPr/>
        </p:nvCxnSpPr>
        <p:spPr>
          <a:xfrm flipV="1">
            <a:off x="9693588" y="3488243"/>
            <a:ext cx="519289" cy="536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821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934489-2758-DDAE-486A-FCE304D82822}"/>
              </a:ext>
            </a:extLst>
          </p:cNvPr>
          <p:cNvSpPr>
            <a:spLocks noGrp="1"/>
          </p:cNvSpPr>
          <p:nvPr>
            <p:ph type="title"/>
          </p:nvPr>
        </p:nvSpPr>
        <p:spPr>
          <a:xfrm>
            <a:off x="2082656" y="501650"/>
            <a:ext cx="10515600" cy="1325563"/>
          </a:xfrm>
        </p:spPr>
        <p:txBody>
          <a:bodyPr/>
          <a:lstStyle/>
          <a:p>
            <a:r>
              <a:rPr lang="fr-BE" dirty="0"/>
              <a:t>Peu de symptômes observés en parcelle</a:t>
            </a:r>
            <a:endParaRPr lang="en-US" dirty="0"/>
          </a:p>
        </p:txBody>
      </p:sp>
      <p:sp>
        <p:nvSpPr>
          <p:cNvPr id="3" name="Espace réservé du contenu 2">
            <a:extLst>
              <a:ext uri="{FF2B5EF4-FFF2-40B4-BE49-F238E27FC236}">
                <a16:creationId xmlns:a16="http://schemas.microsoft.com/office/drawing/2014/main" id="{C0DCEE38-D7F3-40FA-D1E4-3F267AF97439}"/>
              </a:ext>
            </a:extLst>
          </p:cNvPr>
          <p:cNvSpPr>
            <a:spLocks noGrp="1"/>
          </p:cNvSpPr>
          <p:nvPr>
            <p:ph idx="1"/>
          </p:nvPr>
        </p:nvSpPr>
        <p:spPr>
          <a:xfrm>
            <a:off x="1789145" y="2005012"/>
            <a:ext cx="10109343" cy="4351338"/>
          </a:xfrm>
        </p:spPr>
        <p:txBody>
          <a:bodyPr/>
          <a:lstStyle/>
          <a:p>
            <a:r>
              <a:rPr lang="fr-BE" dirty="0"/>
              <a:t>1</a:t>
            </a:r>
            <a:r>
              <a:rPr lang="fr-BE" baseline="30000" dirty="0"/>
              <a:t>er</a:t>
            </a:r>
            <a:r>
              <a:rPr lang="fr-BE" dirty="0"/>
              <a:t> foyer à </a:t>
            </a:r>
            <a:r>
              <a:rPr lang="fr-BE" dirty="0" err="1"/>
              <a:t>Geer</a:t>
            </a:r>
            <a:r>
              <a:rPr lang="fr-BE" dirty="0"/>
              <a:t> (parcelle irriguée) le 23/06</a:t>
            </a:r>
          </a:p>
          <a:p>
            <a:r>
              <a:rPr lang="fr-BE" dirty="0"/>
              <a:t>Symptômes de taches sèches dans le Tournaisis mi juillet</a:t>
            </a:r>
          </a:p>
          <a:p>
            <a:r>
              <a:rPr lang="en-US" dirty="0" err="1"/>
              <a:t>Symptômes</a:t>
            </a:r>
            <a:r>
              <a:rPr lang="en-US" dirty="0"/>
              <a:t> dans </a:t>
            </a:r>
            <a:r>
              <a:rPr lang="en-US" dirty="0" err="1"/>
              <a:t>parcelles</a:t>
            </a:r>
            <a:r>
              <a:rPr lang="en-US" dirty="0"/>
              <a:t> d’essai non </a:t>
            </a:r>
            <a:r>
              <a:rPr lang="en-US" dirty="0" err="1"/>
              <a:t>traitées</a:t>
            </a:r>
            <a:r>
              <a:rPr lang="en-US" dirty="0"/>
              <a:t> début </a:t>
            </a:r>
            <a:r>
              <a:rPr lang="en-US" dirty="0" err="1"/>
              <a:t>aout</a:t>
            </a:r>
            <a:r>
              <a:rPr lang="en-US" dirty="0"/>
              <a:t>, </a:t>
            </a:r>
            <a:r>
              <a:rPr lang="en-US" dirty="0" err="1"/>
              <a:t>rapidement</a:t>
            </a:r>
            <a:r>
              <a:rPr lang="en-US" dirty="0"/>
              <a:t> </a:t>
            </a:r>
            <a:r>
              <a:rPr lang="en-US" dirty="0" err="1"/>
              <a:t>reséchés</a:t>
            </a:r>
            <a:r>
              <a:rPr lang="en-US" dirty="0"/>
              <a:t> sans intervention</a:t>
            </a:r>
          </a:p>
          <a:p>
            <a:r>
              <a:rPr lang="en-US" dirty="0"/>
              <a:t>Fin de </a:t>
            </a:r>
            <a:r>
              <a:rPr lang="en-US" dirty="0" err="1"/>
              <a:t>saison</a:t>
            </a:r>
            <a:r>
              <a:rPr lang="en-US" dirty="0"/>
              <a:t> saine</a:t>
            </a:r>
          </a:p>
        </p:txBody>
      </p:sp>
    </p:spTree>
    <p:extLst>
      <p:ext uri="{BB962C8B-B14F-4D97-AF65-F5344CB8AC3E}">
        <p14:creationId xmlns:p14="http://schemas.microsoft.com/office/powerpoint/2010/main" val="387031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AA1167-F6CA-F765-1B02-D8FC54A39BA3}"/>
              </a:ext>
            </a:extLst>
          </p:cNvPr>
          <p:cNvSpPr>
            <a:spLocks noGrp="1"/>
          </p:cNvSpPr>
          <p:nvPr>
            <p:ph type="title"/>
          </p:nvPr>
        </p:nvSpPr>
        <p:spPr/>
        <p:txBody>
          <a:bodyPr/>
          <a:lstStyle/>
          <a:p>
            <a:r>
              <a:rPr lang="fr-BE" dirty="0"/>
              <a:t> Avertissements en 2025</a:t>
            </a:r>
            <a:endParaRPr lang="en-US" dirty="0"/>
          </a:p>
        </p:txBody>
      </p:sp>
      <p:sp>
        <p:nvSpPr>
          <p:cNvPr id="3" name="Espace réservé du contenu 2">
            <a:extLst>
              <a:ext uri="{FF2B5EF4-FFF2-40B4-BE49-F238E27FC236}">
                <a16:creationId xmlns:a16="http://schemas.microsoft.com/office/drawing/2014/main" id="{96933B04-8AD7-AF0F-E742-696660BD37D4}"/>
              </a:ext>
            </a:extLst>
          </p:cNvPr>
          <p:cNvSpPr>
            <a:spLocks noGrp="1"/>
          </p:cNvSpPr>
          <p:nvPr>
            <p:ph idx="1"/>
          </p:nvPr>
        </p:nvSpPr>
        <p:spPr>
          <a:xfrm>
            <a:off x="1847737" y="1838656"/>
            <a:ext cx="10109343" cy="4351338"/>
          </a:xfrm>
        </p:spPr>
        <p:txBody>
          <a:bodyPr/>
          <a:lstStyle/>
          <a:p>
            <a:r>
              <a:rPr lang="fr-BE" dirty="0"/>
              <a:t>Total de 7 traitements conseillés</a:t>
            </a:r>
          </a:p>
          <a:p>
            <a:r>
              <a:rPr lang="fr-BE" dirty="0"/>
              <a:t>Averses en bandes ont nécessité des conseils généralisés</a:t>
            </a:r>
          </a:p>
          <a:p>
            <a:r>
              <a:rPr lang="fr-BE" dirty="0"/>
              <a:t>Une situation suivie de près avec 27 avertissements (2 par semaine)</a:t>
            </a:r>
          </a:p>
          <a:p>
            <a:r>
              <a:rPr lang="fr-BE" dirty="0"/>
              <a:t>La plupart des avertissements conseillaient de ne pas traiter</a:t>
            </a:r>
          </a:p>
          <a:p>
            <a:pPr marL="0" indent="0">
              <a:buNone/>
            </a:pPr>
            <a:endParaRPr lang="fr-BE" dirty="0"/>
          </a:p>
          <a:p>
            <a:pPr marL="0" indent="0">
              <a:buNone/>
            </a:pPr>
            <a:endParaRPr lang="en-US" dirty="0"/>
          </a:p>
        </p:txBody>
      </p:sp>
      <p:pic>
        <p:nvPicPr>
          <p:cNvPr id="5" name="Image 4">
            <a:extLst>
              <a:ext uri="{FF2B5EF4-FFF2-40B4-BE49-F238E27FC236}">
                <a16:creationId xmlns:a16="http://schemas.microsoft.com/office/drawing/2014/main" id="{A5C99DF3-D8B9-8E92-C532-D370F8D62D57}"/>
              </a:ext>
            </a:extLst>
          </p:cNvPr>
          <p:cNvPicPr>
            <a:picLocks noChangeAspect="1"/>
          </p:cNvPicPr>
          <p:nvPr/>
        </p:nvPicPr>
        <p:blipFill>
          <a:blip r:embed="rId2"/>
          <a:stretch>
            <a:fillRect/>
          </a:stretch>
        </p:blipFill>
        <p:spPr>
          <a:xfrm>
            <a:off x="4120445" y="4217001"/>
            <a:ext cx="7518691" cy="2731310"/>
          </a:xfrm>
          <a:prstGeom prst="rect">
            <a:avLst/>
          </a:prstGeom>
        </p:spPr>
      </p:pic>
    </p:spTree>
    <p:extLst>
      <p:ext uri="{BB962C8B-B14F-4D97-AF65-F5344CB8AC3E}">
        <p14:creationId xmlns:p14="http://schemas.microsoft.com/office/powerpoint/2010/main" val="3536140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522CDC-C9AD-6DFF-B9EA-D6CB9E6840A1}"/>
              </a:ext>
            </a:extLst>
          </p:cNvPr>
          <p:cNvSpPr>
            <a:spLocks noGrp="1"/>
          </p:cNvSpPr>
          <p:nvPr>
            <p:ph type="title"/>
          </p:nvPr>
        </p:nvSpPr>
        <p:spPr>
          <a:xfrm>
            <a:off x="1879527" y="501650"/>
            <a:ext cx="9407905" cy="1325563"/>
          </a:xfrm>
        </p:spPr>
        <p:txBody>
          <a:bodyPr/>
          <a:lstStyle/>
          <a:p>
            <a:r>
              <a:rPr lang="fr-BE" dirty="0"/>
              <a:t>Actualités réglementaires – lutte mildiou</a:t>
            </a:r>
            <a:endParaRPr lang="en-US" dirty="0"/>
          </a:p>
        </p:txBody>
      </p:sp>
      <p:sp>
        <p:nvSpPr>
          <p:cNvPr id="3" name="Espace réservé du contenu 2">
            <a:extLst>
              <a:ext uri="{FF2B5EF4-FFF2-40B4-BE49-F238E27FC236}">
                <a16:creationId xmlns:a16="http://schemas.microsoft.com/office/drawing/2014/main" id="{C6790310-E398-AA81-BB69-D529E22F0836}"/>
              </a:ext>
            </a:extLst>
          </p:cNvPr>
          <p:cNvSpPr>
            <a:spLocks noGrp="1"/>
          </p:cNvSpPr>
          <p:nvPr>
            <p:ph idx="1"/>
          </p:nvPr>
        </p:nvSpPr>
        <p:spPr>
          <a:xfrm>
            <a:off x="1787689" y="1827213"/>
            <a:ext cx="10109343" cy="4916897"/>
          </a:xfrm>
        </p:spPr>
        <p:txBody>
          <a:bodyPr>
            <a:normAutofit lnSpcReduction="10000"/>
          </a:bodyPr>
          <a:lstStyle/>
          <a:p>
            <a:pPr marL="0" indent="0">
              <a:buNone/>
            </a:pPr>
            <a:r>
              <a:rPr lang="fr-BE" sz="2000" b="1" dirty="0"/>
              <a:t>Retraits en 2025</a:t>
            </a:r>
          </a:p>
          <a:p>
            <a:r>
              <a:rPr lang="fr-BE" sz="2000" dirty="0"/>
              <a:t>Tous les produits contenants du diméthomorphe (20/05/25)</a:t>
            </a:r>
          </a:p>
          <a:p>
            <a:pPr marL="0" indent="0">
              <a:buNone/>
            </a:pPr>
            <a:r>
              <a:rPr lang="fr-BE" sz="2000" b="1" dirty="0"/>
              <a:t>Retraits en 2026</a:t>
            </a:r>
          </a:p>
          <a:p>
            <a:r>
              <a:rPr lang="fr-BE" sz="2000" dirty="0"/>
              <a:t>Tous les produits à base d’hydroxyde de cuivre (23/02/26) et/ou d’oxychlorure de cuivre (</a:t>
            </a:r>
            <a:r>
              <a:rPr lang="fr-BE" sz="2000" dirty="0" err="1"/>
              <a:t>Grifon</a:t>
            </a:r>
            <a:r>
              <a:rPr lang="fr-BE" sz="2000" dirty="0"/>
              <a:t> SC, 02/05/26)</a:t>
            </a:r>
          </a:p>
          <a:p>
            <a:pPr marL="0" indent="0">
              <a:buNone/>
            </a:pPr>
            <a:endParaRPr lang="fr-BE" sz="2000" dirty="0"/>
          </a:p>
          <a:p>
            <a:pPr marL="0" indent="0">
              <a:buNone/>
            </a:pPr>
            <a:r>
              <a:rPr lang="fr-BE" sz="2000" b="1" dirty="0"/>
              <a:t>Ajouts en 2025</a:t>
            </a:r>
          </a:p>
          <a:p>
            <a:r>
              <a:rPr lang="fr-BE" sz="2000" dirty="0" err="1"/>
              <a:t>Cyazofamid</a:t>
            </a:r>
            <a:r>
              <a:rPr lang="fr-BE" sz="2000" dirty="0"/>
              <a:t> + </a:t>
            </a:r>
            <a:r>
              <a:rPr lang="fr-BE" sz="2000" dirty="0" err="1"/>
              <a:t>valifenalate</a:t>
            </a:r>
            <a:r>
              <a:rPr lang="fr-BE" sz="2000" dirty="0"/>
              <a:t> (</a:t>
            </a:r>
            <a:r>
              <a:rPr lang="fr-BE" sz="2000" dirty="0" err="1"/>
              <a:t>Areli</a:t>
            </a:r>
            <a:r>
              <a:rPr lang="fr-BE" sz="2000" dirty="0"/>
              <a:t>, </a:t>
            </a:r>
            <a:r>
              <a:rPr lang="fr-BE" sz="2000" dirty="0" err="1"/>
              <a:t>Horia</a:t>
            </a:r>
            <a:r>
              <a:rPr lang="fr-BE" sz="2000" dirty="0"/>
              <a:t>, </a:t>
            </a:r>
            <a:r>
              <a:rPr lang="fr-BE" sz="2000" dirty="0" err="1"/>
              <a:t>Valdina</a:t>
            </a:r>
            <a:r>
              <a:rPr lang="fr-BE" sz="2000" dirty="0"/>
              <a:t>)</a:t>
            </a:r>
          </a:p>
          <a:p>
            <a:r>
              <a:rPr lang="fr-BE" sz="2000" dirty="0" err="1"/>
              <a:t>Phosphonates</a:t>
            </a:r>
            <a:r>
              <a:rPr lang="fr-BE" sz="2000" dirty="0"/>
              <a:t> de K + </a:t>
            </a:r>
            <a:r>
              <a:rPr lang="fr-BE" sz="2000" dirty="0" err="1"/>
              <a:t>Amectotradin</a:t>
            </a:r>
            <a:r>
              <a:rPr lang="fr-BE" sz="2000" dirty="0"/>
              <a:t> (</a:t>
            </a:r>
            <a:r>
              <a:rPr lang="fr-BE" sz="2000" dirty="0" err="1"/>
              <a:t>Privest</a:t>
            </a:r>
            <a:r>
              <a:rPr lang="fr-BE" sz="2000" dirty="0"/>
              <a:t>, </a:t>
            </a:r>
            <a:r>
              <a:rPr lang="fr-BE" sz="2000" dirty="0" err="1"/>
              <a:t>Zarpa</a:t>
            </a:r>
            <a:r>
              <a:rPr lang="fr-BE" sz="2000" dirty="0"/>
              <a:t>)</a:t>
            </a:r>
          </a:p>
          <a:p>
            <a:pPr marL="0" indent="0">
              <a:buNone/>
            </a:pPr>
            <a:endParaRPr lang="fr-BE" sz="2000" dirty="0"/>
          </a:p>
          <a:p>
            <a:pPr marL="0" indent="0">
              <a:buNone/>
            </a:pPr>
            <a:r>
              <a:rPr lang="fr-BE" sz="2000" b="1" dirty="0"/>
              <a:t>Ajouts en 2026</a:t>
            </a:r>
          </a:p>
          <a:p>
            <a:r>
              <a:rPr lang="fr-BE" sz="2000" dirty="0"/>
              <a:t>Chlorhydrate de </a:t>
            </a:r>
            <a:r>
              <a:rPr lang="fr-BE" sz="2000" dirty="0" err="1"/>
              <a:t>propamocarbe</a:t>
            </a:r>
            <a:r>
              <a:rPr lang="fr-BE" sz="2000" dirty="0"/>
              <a:t> + zoxamide (Observer PRO)</a:t>
            </a:r>
          </a:p>
          <a:p>
            <a:r>
              <a:rPr lang="fr-BE" sz="2000" dirty="0"/>
              <a:t>Chlorhydrate de </a:t>
            </a:r>
            <a:r>
              <a:rPr lang="fr-BE" sz="2000" dirty="0" err="1"/>
              <a:t>propamocarbe</a:t>
            </a:r>
            <a:r>
              <a:rPr lang="fr-BE" sz="2000" dirty="0"/>
              <a:t> + </a:t>
            </a:r>
            <a:r>
              <a:rPr lang="fr-BE" sz="2000" dirty="0" err="1"/>
              <a:t>amectotradin</a:t>
            </a:r>
            <a:r>
              <a:rPr lang="fr-BE" sz="2000" dirty="0"/>
              <a:t> (</a:t>
            </a:r>
            <a:r>
              <a:rPr lang="fr-BE" sz="2000" dirty="0" err="1"/>
              <a:t>Suprova</a:t>
            </a:r>
            <a:r>
              <a:rPr lang="fr-BE" sz="2000" dirty="0"/>
              <a:t>)</a:t>
            </a:r>
            <a:endParaRPr lang="fr-BE" sz="2400" dirty="0"/>
          </a:p>
          <a:p>
            <a:pPr marL="0" indent="0">
              <a:buNone/>
            </a:pPr>
            <a:endParaRPr lang="fr-BE" sz="2400" dirty="0"/>
          </a:p>
        </p:txBody>
      </p:sp>
    </p:spTree>
    <p:extLst>
      <p:ext uri="{BB962C8B-B14F-4D97-AF65-F5344CB8AC3E}">
        <p14:creationId xmlns:p14="http://schemas.microsoft.com/office/powerpoint/2010/main" val="869266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1A484-3A12-7C43-4E3D-7C892D30DB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911EB6A-5BDF-0B4C-5CDB-C824970251D3}"/>
              </a:ext>
            </a:extLst>
          </p:cNvPr>
          <p:cNvSpPr>
            <a:spLocks noGrp="1"/>
          </p:cNvSpPr>
          <p:nvPr>
            <p:ph type="ctrTitle"/>
          </p:nvPr>
        </p:nvSpPr>
        <p:spPr>
          <a:xfrm>
            <a:off x="2958935" y="690549"/>
            <a:ext cx="9144000" cy="2387600"/>
          </a:xfrm>
        </p:spPr>
        <p:txBody>
          <a:bodyPr>
            <a:normAutofit fontScale="90000"/>
          </a:bodyPr>
          <a:lstStyle/>
          <a:p>
            <a:r>
              <a:rPr lang="fr-BE" sz="6700" b="1" dirty="0"/>
              <a:t>Mildiou</a:t>
            </a:r>
            <a:br>
              <a:rPr lang="fr-BE" sz="6700" b="1" dirty="0"/>
            </a:br>
            <a:r>
              <a:rPr lang="fr-BE" sz="6700" b="1" dirty="0"/>
              <a:t>Lutte contre les résistances</a:t>
            </a:r>
            <a:endParaRPr lang="fr-BE" sz="11500" b="1" dirty="0"/>
          </a:p>
        </p:txBody>
      </p:sp>
      <p:sp>
        <p:nvSpPr>
          <p:cNvPr id="3" name="Sous-titre 2">
            <a:extLst>
              <a:ext uri="{FF2B5EF4-FFF2-40B4-BE49-F238E27FC236}">
                <a16:creationId xmlns:a16="http://schemas.microsoft.com/office/drawing/2014/main" id="{998DAA16-B7B4-BA0E-9905-5072B428F01E}"/>
              </a:ext>
            </a:extLst>
          </p:cNvPr>
          <p:cNvSpPr>
            <a:spLocks noGrp="1"/>
          </p:cNvSpPr>
          <p:nvPr>
            <p:ph type="subTitle" idx="1"/>
          </p:nvPr>
        </p:nvSpPr>
        <p:spPr>
          <a:xfrm>
            <a:off x="2958935" y="3955312"/>
            <a:ext cx="9144000" cy="2743200"/>
          </a:xfrm>
        </p:spPr>
        <p:txBody>
          <a:bodyPr>
            <a:normAutofit/>
          </a:bodyPr>
          <a:lstStyle/>
          <a:p>
            <a:r>
              <a:rPr lang="fr-BE" dirty="0"/>
              <a:t>Maxime Bonnave</a:t>
            </a:r>
          </a:p>
          <a:p>
            <a:endParaRPr lang="fr-BE" dirty="0"/>
          </a:p>
          <a:p>
            <a:r>
              <a:rPr lang="fr-BE" dirty="0"/>
              <a:t>Journée phytolicence du CPP</a:t>
            </a:r>
          </a:p>
          <a:p>
            <a:r>
              <a:rPr lang="fr-BE" dirty="0"/>
              <a:t>Janvier 2026</a:t>
            </a:r>
          </a:p>
        </p:txBody>
      </p:sp>
      <p:sp>
        <p:nvSpPr>
          <p:cNvPr id="5" name="ZoneTexte 4">
            <a:extLst>
              <a:ext uri="{FF2B5EF4-FFF2-40B4-BE49-F238E27FC236}">
                <a16:creationId xmlns:a16="http://schemas.microsoft.com/office/drawing/2014/main" id="{406544A4-D6E1-011D-6DAD-295DB5EB3075}"/>
              </a:ext>
            </a:extLst>
          </p:cNvPr>
          <p:cNvSpPr txBox="1"/>
          <p:nvPr/>
        </p:nvSpPr>
        <p:spPr>
          <a:xfrm>
            <a:off x="-9831163" y="2200986"/>
            <a:ext cx="2691246" cy="1754326"/>
          </a:xfrm>
          <a:prstGeom prst="rect">
            <a:avLst/>
          </a:prstGeom>
          <a:noFill/>
        </p:spPr>
        <p:txBody>
          <a:bodyPr wrap="square" rtlCol="0">
            <a:spAutoFit/>
          </a:bodyPr>
          <a:lstStyle/>
          <a:p>
            <a:pPr algn="ctr"/>
            <a:r>
              <a:rPr lang="fr-FR" sz="3600" b="1" dirty="0"/>
              <a:t>Une image suffit à tout résumer</a:t>
            </a:r>
            <a:endParaRPr lang="fr-BE" sz="3600" b="1" dirty="0"/>
          </a:p>
        </p:txBody>
      </p:sp>
      <p:pic>
        <p:nvPicPr>
          <p:cNvPr id="6" name="Image 5">
            <a:extLst>
              <a:ext uri="{FF2B5EF4-FFF2-40B4-BE49-F238E27FC236}">
                <a16:creationId xmlns:a16="http://schemas.microsoft.com/office/drawing/2014/main" id="{532C0F4D-FF7C-6CAF-F761-26A8173E4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00" y="5141646"/>
            <a:ext cx="2010630" cy="1582560"/>
          </a:xfrm>
          <a:prstGeom prst="rect">
            <a:avLst/>
          </a:prstGeom>
        </p:spPr>
      </p:pic>
    </p:spTree>
    <p:extLst>
      <p:ext uri="{BB962C8B-B14F-4D97-AF65-F5344CB8AC3E}">
        <p14:creationId xmlns:p14="http://schemas.microsoft.com/office/powerpoint/2010/main" val="3199872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F4283-FA67-BFC5-CDCF-4746A9C7FBF5}"/>
              </a:ext>
            </a:extLst>
          </p:cNvPr>
          <p:cNvSpPr>
            <a:spLocks noGrp="1"/>
          </p:cNvSpPr>
          <p:nvPr>
            <p:ph type="title"/>
          </p:nvPr>
        </p:nvSpPr>
        <p:spPr>
          <a:xfrm>
            <a:off x="1676400" y="277010"/>
            <a:ext cx="10515600" cy="1325563"/>
          </a:xfrm>
        </p:spPr>
        <p:txBody>
          <a:bodyPr/>
          <a:lstStyle/>
          <a:p>
            <a:pPr algn="ctr"/>
            <a:r>
              <a:rPr lang="fr-BE" dirty="0"/>
              <a:t>Des souches en constante évolution</a:t>
            </a:r>
            <a:br>
              <a:rPr lang="fr-BE" dirty="0"/>
            </a:br>
            <a:r>
              <a:rPr lang="fr-BE" dirty="0"/>
              <a:t>Situation fin 2023</a:t>
            </a:r>
          </a:p>
        </p:txBody>
      </p:sp>
      <p:sp>
        <p:nvSpPr>
          <p:cNvPr id="3" name="Espace réservé du contenu 2">
            <a:extLst>
              <a:ext uri="{FF2B5EF4-FFF2-40B4-BE49-F238E27FC236}">
                <a16:creationId xmlns:a16="http://schemas.microsoft.com/office/drawing/2014/main" id="{86A5861E-CE29-490C-15C6-0E012BE0298C}"/>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9D105058-3675-B179-67D9-FDB2AFCBEBF0}"/>
              </a:ext>
            </a:extLst>
          </p:cNvPr>
          <p:cNvPicPr>
            <a:picLocks noChangeAspect="1"/>
          </p:cNvPicPr>
          <p:nvPr/>
        </p:nvPicPr>
        <p:blipFill>
          <a:blip r:embed="rId2"/>
          <a:stretch>
            <a:fillRect/>
          </a:stretch>
        </p:blipFill>
        <p:spPr>
          <a:xfrm>
            <a:off x="1644609" y="1602573"/>
            <a:ext cx="9617273" cy="4206605"/>
          </a:xfrm>
          <a:prstGeom prst="rect">
            <a:avLst/>
          </a:prstGeom>
        </p:spPr>
      </p:pic>
      <p:sp>
        <p:nvSpPr>
          <p:cNvPr id="6" name="ZoneTexte 5">
            <a:extLst>
              <a:ext uri="{FF2B5EF4-FFF2-40B4-BE49-F238E27FC236}">
                <a16:creationId xmlns:a16="http://schemas.microsoft.com/office/drawing/2014/main" id="{E4CEEB64-E852-1459-5097-E3A44A315775}"/>
              </a:ext>
            </a:extLst>
          </p:cNvPr>
          <p:cNvSpPr txBox="1"/>
          <p:nvPr/>
        </p:nvSpPr>
        <p:spPr>
          <a:xfrm>
            <a:off x="3004457" y="6041571"/>
            <a:ext cx="6516528" cy="369332"/>
          </a:xfrm>
          <a:prstGeom prst="rect">
            <a:avLst/>
          </a:prstGeom>
          <a:noFill/>
        </p:spPr>
        <p:txBody>
          <a:bodyPr wrap="none" rtlCol="0">
            <a:spAutoFit/>
          </a:bodyPr>
          <a:lstStyle/>
          <a:p>
            <a:r>
              <a:rPr lang="fr-BE" dirty="0"/>
              <a:t>Evolution des souches présentes en Belgique (</a:t>
            </a:r>
            <a:r>
              <a:rPr lang="fr-BE" i="1" dirty="0" err="1"/>
              <a:t>Euroblight</a:t>
            </a:r>
            <a:r>
              <a:rPr lang="fr-BE" dirty="0"/>
              <a:t>)</a:t>
            </a:r>
          </a:p>
        </p:txBody>
      </p:sp>
    </p:spTree>
    <p:extLst>
      <p:ext uri="{BB962C8B-B14F-4D97-AF65-F5344CB8AC3E}">
        <p14:creationId xmlns:p14="http://schemas.microsoft.com/office/powerpoint/2010/main" val="3569790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8EAD-5762-709E-83F4-DBF52CFDC7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FCCB4D-5EDE-3450-E9FB-DE047864A52F}"/>
              </a:ext>
            </a:extLst>
          </p:cNvPr>
          <p:cNvSpPr>
            <a:spLocks noGrp="1"/>
          </p:cNvSpPr>
          <p:nvPr>
            <p:ph type="title"/>
          </p:nvPr>
        </p:nvSpPr>
        <p:spPr/>
        <p:txBody>
          <a:bodyPr/>
          <a:lstStyle/>
          <a:p>
            <a:pPr algn="ctr"/>
            <a:r>
              <a:rPr lang="fr-BE" dirty="0"/>
              <a:t>Mutations possibles</a:t>
            </a:r>
          </a:p>
        </p:txBody>
      </p:sp>
      <p:sp>
        <p:nvSpPr>
          <p:cNvPr id="3" name="Espace réservé du contenu 2">
            <a:extLst>
              <a:ext uri="{FF2B5EF4-FFF2-40B4-BE49-F238E27FC236}">
                <a16:creationId xmlns:a16="http://schemas.microsoft.com/office/drawing/2014/main" id="{C17D09E3-C29D-40BE-F378-C3F74583BA76}"/>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B92B3C0B-8716-627F-54DE-6E81402CCD0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9603" y="2897155"/>
            <a:ext cx="3230311" cy="2702084"/>
          </a:xfrm>
          <a:prstGeom prst="rect">
            <a:avLst/>
          </a:prstGeom>
        </p:spPr>
      </p:pic>
      <p:sp>
        <p:nvSpPr>
          <p:cNvPr id="6" name="ZoneTexte 5">
            <a:extLst>
              <a:ext uri="{FF2B5EF4-FFF2-40B4-BE49-F238E27FC236}">
                <a16:creationId xmlns:a16="http://schemas.microsoft.com/office/drawing/2014/main" id="{576DD3B0-273A-7973-835A-7B19074CD5EE}"/>
              </a:ext>
            </a:extLst>
          </p:cNvPr>
          <p:cNvSpPr txBox="1"/>
          <p:nvPr/>
        </p:nvSpPr>
        <p:spPr>
          <a:xfrm>
            <a:off x="2743200" y="5683528"/>
            <a:ext cx="3267241" cy="369332"/>
          </a:xfrm>
          <a:prstGeom prst="rect">
            <a:avLst/>
          </a:prstGeom>
          <a:noFill/>
        </p:spPr>
        <p:txBody>
          <a:bodyPr wrap="none" rtlCol="0">
            <a:spAutoFit/>
          </a:bodyPr>
          <a:lstStyle/>
          <a:p>
            <a:r>
              <a:rPr lang="fr-BE" dirty="0"/>
              <a:t>Cellule eucaryote fongique</a:t>
            </a:r>
          </a:p>
        </p:txBody>
      </p:sp>
    </p:spTree>
    <p:extLst>
      <p:ext uri="{BB962C8B-B14F-4D97-AF65-F5344CB8AC3E}">
        <p14:creationId xmlns:p14="http://schemas.microsoft.com/office/powerpoint/2010/main" val="2965837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8EAD-5762-709E-83F4-DBF52CFDC73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B92B3C0B-8716-627F-54DE-6E81402CCD0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9603" y="2897155"/>
            <a:ext cx="3230311" cy="2702084"/>
          </a:xfrm>
          <a:prstGeom prst="rect">
            <a:avLst/>
          </a:prstGeom>
        </p:spPr>
      </p:pic>
      <p:sp>
        <p:nvSpPr>
          <p:cNvPr id="6" name="ZoneTexte 5">
            <a:extLst>
              <a:ext uri="{FF2B5EF4-FFF2-40B4-BE49-F238E27FC236}">
                <a16:creationId xmlns:a16="http://schemas.microsoft.com/office/drawing/2014/main" id="{576DD3B0-273A-7973-835A-7B19074CD5EE}"/>
              </a:ext>
            </a:extLst>
          </p:cNvPr>
          <p:cNvSpPr txBox="1"/>
          <p:nvPr/>
        </p:nvSpPr>
        <p:spPr>
          <a:xfrm>
            <a:off x="2743200" y="5683528"/>
            <a:ext cx="3267241" cy="369332"/>
          </a:xfrm>
          <a:prstGeom prst="rect">
            <a:avLst/>
          </a:prstGeom>
          <a:noFill/>
        </p:spPr>
        <p:txBody>
          <a:bodyPr wrap="none" rtlCol="0">
            <a:spAutoFit/>
          </a:bodyPr>
          <a:lstStyle/>
          <a:p>
            <a:r>
              <a:rPr lang="fr-BE" dirty="0"/>
              <a:t>Cellule eucaryote fongique</a:t>
            </a:r>
          </a:p>
        </p:txBody>
      </p:sp>
      <p:pic>
        <p:nvPicPr>
          <p:cNvPr id="23" name="Image 22">
            <a:extLst>
              <a:ext uri="{FF2B5EF4-FFF2-40B4-BE49-F238E27FC236}">
                <a16:creationId xmlns:a16="http://schemas.microsoft.com/office/drawing/2014/main" id="{A12066C5-178F-0E7D-8D03-AE387BC5725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4934" y="2897155"/>
            <a:ext cx="3230311" cy="2702084"/>
          </a:xfrm>
          <a:prstGeom prst="rect">
            <a:avLst/>
          </a:prstGeom>
        </p:spPr>
      </p:pic>
      <p:sp>
        <p:nvSpPr>
          <p:cNvPr id="24" name="ZoneTexte 23">
            <a:extLst>
              <a:ext uri="{FF2B5EF4-FFF2-40B4-BE49-F238E27FC236}">
                <a16:creationId xmlns:a16="http://schemas.microsoft.com/office/drawing/2014/main" id="{55BBE627-4B5A-A10B-8963-448794AA8D1A}"/>
              </a:ext>
            </a:extLst>
          </p:cNvPr>
          <p:cNvSpPr txBox="1"/>
          <p:nvPr/>
        </p:nvSpPr>
        <p:spPr>
          <a:xfrm>
            <a:off x="8451542" y="5723918"/>
            <a:ext cx="3486773" cy="646331"/>
          </a:xfrm>
          <a:prstGeom prst="rect">
            <a:avLst/>
          </a:prstGeom>
          <a:noFill/>
        </p:spPr>
        <p:txBody>
          <a:bodyPr wrap="square" rtlCol="0">
            <a:spAutoFit/>
          </a:bodyPr>
          <a:lstStyle/>
          <a:p>
            <a:pPr algn="ctr"/>
            <a:r>
              <a:rPr lang="fr-BE" dirty="0"/>
              <a:t>Cellule eucaryote fongique </a:t>
            </a:r>
            <a:r>
              <a:rPr lang="fr-BE" b="1" dirty="0"/>
              <a:t>mutée</a:t>
            </a:r>
          </a:p>
        </p:txBody>
      </p:sp>
      <p:sp>
        <p:nvSpPr>
          <p:cNvPr id="31" name="ZoneTexte 30">
            <a:extLst>
              <a:ext uri="{FF2B5EF4-FFF2-40B4-BE49-F238E27FC236}">
                <a16:creationId xmlns:a16="http://schemas.microsoft.com/office/drawing/2014/main" id="{8549D2C7-C79D-C90B-36A6-3E83238A6BA9}"/>
              </a:ext>
            </a:extLst>
          </p:cNvPr>
          <p:cNvSpPr txBox="1"/>
          <p:nvPr/>
        </p:nvSpPr>
        <p:spPr>
          <a:xfrm>
            <a:off x="5625155" y="2488793"/>
            <a:ext cx="1973617" cy="523220"/>
          </a:xfrm>
          <a:prstGeom prst="rect">
            <a:avLst/>
          </a:prstGeom>
          <a:noFill/>
        </p:spPr>
        <p:txBody>
          <a:bodyPr wrap="none" rtlCol="0">
            <a:spAutoFit/>
          </a:bodyPr>
          <a:lstStyle/>
          <a:p>
            <a:r>
              <a:rPr lang="fr-BE" sz="2800" b="1" dirty="0">
                <a:solidFill>
                  <a:srgbClr val="FF0000"/>
                </a:solidFill>
              </a:rPr>
              <a:t>MUTATION</a:t>
            </a:r>
          </a:p>
        </p:txBody>
      </p:sp>
      <p:sp>
        <p:nvSpPr>
          <p:cNvPr id="32" name="Flèche : droite 31">
            <a:extLst>
              <a:ext uri="{FF2B5EF4-FFF2-40B4-BE49-F238E27FC236}">
                <a16:creationId xmlns:a16="http://schemas.microsoft.com/office/drawing/2014/main" id="{55C1A786-446B-106C-2F83-E1DCF1772741}"/>
              </a:ext>
            </a:extLst>
          </p:cNvPr>
          <p:cNvSpPr/>
          <p:nvPr/>
        </p:nvSpPr>
        <p:spPr>
          <a:xfrm>
            <a:off x="5689596" y="2962280"/>
            <a:ext cx="2117090" cy="57581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ZoneTexte 32">
            <a:extLst>
              <a:ext uri="{FF2B5EF4-FFF2-40B4-BE49-F238E27FC236}">
                <a16:creationId xmlns:a16="http://schemas.microsoft.com/office/drawing/2014/main" id="{3E953E60-A2CB-C3D5-33E6-EB682C23A5FC}"/>
              </a:ext>
            </a:extLst>
          </p:cNvPr>
          <p:cNvSpPr txBox="1"/>
          <p:nvPr/>
        </p:nvSpPr>
        <p:spPr>
          <a:xfrm>
            <a:off x="10017746" y="2319165"/>
            <a:ext cx="811441" cy="1862048"/>
          </a:xfrm>
          <a:prstGeom prst="rect">
            <a:avLst/>
          </a:prstGeom>
          <a:noFill/>
        </p:spPr>
        <p:txBody>
          <a:bodyPr wrap="none" rtlCol="0">
            <a:spAutoFit/>
          </a:bodyPr>
          <a:lstStyle/>
          <a:p>
            <a:r>
              <a:rPr lang="fr-BE" sz="11500" dirty="0">
                <a:solidFill>
                  <a:srgbClr val="FF0000"/>
                </a:solidFill>
              </a:rPr>
              <a:t>*</a:t>
            </a:r>
          </a:p>
        </p:txBody>
      </p:sp>
      <p:sp>
        <p:nvSpPr>
          <p:cNvPr id="7" name="Titre 1">
            <a:extLst>
              <a:ext uri="{FF2B5EF4-FFF2-40B4-BE49-F238E27FC236}">
                <a16:creationId xmlns:a16="http://schemas.microsoft.com/office/drawing/2014/main" id="{7F439AB7-A6F7-6BB4-3AE4-E1A2BC63224E}"/>
              </a:ext>
            </a:extLst>
          </p:cNvPr>
          <p:cNvSpPr txBox="1">
            <a:spLocks/>
          </p:cNvSpPr>
          <p:nvPr/>
        </p:nvSpPr>
        <p:spPr>
          <a:xfrm>
            <a:off x="1797009" y="7113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a:t>Mutations possibles</a:t>
            </a:r>
            <a:endParaRPr lang="fr-BE" dirty="0"/>
          </a:p>
        </p:txBody>
      </p:sp>
      <p:sp>
        <p:nvSpPr>
          <p:cNvPr id="2" name="Titre 1">
            <a:extLst>
              <a:ext uri="{FF2B5EF4-FFF2-40B4-BE49-F238E27FC236}">
                <a16:creationId xmlns:a16="http://schemas.microsoft.com/office/drawing/2014/main" id="{7654124C-708A-DC18-9053-570BDEC7CF5C}"/>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2E936F6D-76A8-4259-E1BD-5BA9ECCA8F21}"/>
              </a:ext>
            </a:extLst>
          </p:cNvPr>
          <p:cNvSpPr>
            <a:spLocks noGrp="1"/>
          </p:cNvSpPr>
          <p:nvPr>
            <p:ph idx="1"/>
          </p:nvPr>
        </p:nvSpPr>
        <p:spPr/>
        <p:txBody>
          <a:bodyPr/>
          <a:lstStyle/>
          <a:p>
            <a:endParaRPr lang="fr-BE"/>
          </a:p>
        </p:txBody>
      </p:sp>
    </p:spTree>
    <p:extLst>
      <p:ext uri="{BB962C8B-B14F-4D97-AF65-F5344CB8AC3E}">
        <p14:creationId xmlns:p14="http://schemas.microsoft.com/office/powerpoint/2010/main" val="195261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1A8AC-1448-3B84-FB3C-D1D470D5827F}"/>
              </a:ext>
            </a:extLst>
          </p:cNvPr>
          <p:cNvSpPr>
            <a:spLocks noGrp="1"/>
          </p:cNvSpPr>
          <p:nvPr>
            <p:ph type="title"/>
          </p:nvPr>
        </p:nvSpPr>
        <p:spPr/>
        <p:txBody>
          <a:bodyPr/>
          <a:lstStyle/>
          <a:p>
            <a:r>
              <a:rPr lang="fr-BE" dirty="0"/>
              <a:t>Fonctionnement des fongicides</a:t>
            </a:r>
          </a:p>
        </p:txBody>
      </p:sp>
      <p:sp>
        <p:nvSpPr>
          <p:cNvPr id="3" name="Espace réservé du contenu 2">
            <a:extLst>
              <a:ext uri="{FF2B5EF4-FFF2-40B4-BE49-F238E27FC236}">
                <a16:creationId xmlns:a16="http://schemas.microsoft.com/office/drawing/2014/main" id="{27BF93C4-014A-EB97-EDDA-80CB2BF9CFF4}"/>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73042B4A-D30E-4CF3-D450-05FC320F044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8384" y="2303484"/>
            <a:ext cx="4575852" cy="3827600"/>
          </a:xfrm>
          <a:prstGeom prst="rect">
            <a:avLst/>
          </a:prstGeom>
        </p:spPr>
      </p:pic>
      <p:sp>
        <p:nvSpPr>
          <p:cNvPr id="6" name="ZoneTexte 5">
            <a:extLst>
              <a:ext uri="{FF2B5EF4-FFF2-40B4-BE49-F238E27FC236}">
                <a16:creationId xmlns:a16="http://schemas.microsoft.com/office/drawing/2014/main" id="{5AC853E7-0A00-E525-C957-1D9B27599BAB}"/>
              </a:ext>
            </a:extLst>
          </p:cNvPr>
          <p:cNvSpPr txBox="1"/>
          <p:nvPr/>
        </p:nvSpPr>
        <p:spPr>
          <a:xfrm>
            <a:off x="4478694" y="6251510"/>
            <a:ext cx="3267241" cy="369332"/>
          </a:xfrm>
          <a:prstGeom prst="rect">
            <a:avLst/>
          </a:prstGeom>
          <a:noFill/>
        </p:spPr>
        <p:txBody>
          <a:bodyPr wrap="none" rtlCol="0">
            <a:spAutoFit/>
          </a:bodyPr>
          <a:lstStyle/>
          <a:p>
            <a:r>
              <a:rPr lang="fr-BE" dirty="0"/>
              <a:t>Cellule eucaryote fongique</a:t>
            </a:r>
          </a:p>
        </p:txBody>
      </p:sp>
      <p:graphicFrame>
        <p:nvGraphicFramePr>
          <p:cNvPr id="4" name="Objet 3">
            <a:extLst>
              <a:ext uri="{FF2B5EF4-FFF2-40B4-BE49-F238E27FC236}">
                <a16:creationId xmlns:a16="http://schemas.microsoft.com/office/drawing/2014/main" id="{D0CD9357-2825-DB10-0510-F06A08A0D999}"/>
              </a:ext>
            </a:extLst>
          </p:cNvPr>
          <p:cNvGraphicFramePr>
            <a:graphicFrameLocks noChangeAspect="1"/>
          </p:cNvGraphicFramePr>
          <p:nvPr>
            <p:extLst>
              <p:ext uri="{D42A27DB-BD31-4B8C-83A1-F6EECF244321}">
                <p14:modId xmlns:p14="http://schemas.microsoft.com/office/powerpoint/2010/main" val="173158802"/>
              </p:ext>
            </p:extLst>
          </p:nvPr>
        </p:nvGraphicFramePr>
        <p:xfrm>
          <a:off x="4133850" y="5921375"/>
          <a:ext cx="3513138" cy="517525"/>
        </p:xfrm>
        <a:graphic>
          <a:graphicData uri="http://schemas.openxmlformats.org/presentationml/2006/ole">
            <mc:AlternateContent xmlns:mc="http://schemas.openxmlformats.org/markup-compatibility/2006">
              <mc:Choice xmlns:v="urn:schemas-microsoft-com:vml" Requires="v">
                <p:oleObj name="Objet d’environnement du Gestionnaire de liaisons" showAsIcon="1" r:id="rId3" imgW="3512997" imgH="518081" progId="Package">
                  <p:embed/>
                </p:oleObj>
              </mc:Choice>
              <mc:Fallback>
                <p:oleObj name="Objet d’environnement du Gestionnaire de liaisons" showAsIcon="1" r:id="rId3" imgW="3512997" imgH="518081" progId="Package">
                  <p:embed/>
                  <p:pic>
                    <p:nvPicPr>
                      <p:cNvPr id="0" name=""/>
                      <p:cNvPicPr/>
                      <p:nvPr/>
                    </p:nvPicPr>
                    <p:blipFill>
                      <a:blip r:embed="rId4"/>
                      <a:stretch>
                        <a:fillRect/>
                      </a:stretch>
                    </p:blipFill>
                    <p:spPr>
                      <a:xfrm>
                        <a:off x="4133850" y="5921375"/>
                        <a:ext cx="3513138" cy="517525"/>
                      </a:xfrm>
                      <a:prstGeom prst="rect">
                        <a:avLst/>
                      </a:prstGeom>
                    </p:spPr>
                  </p:pic>
                </p:oleObj>
              </mc:Fallback>
            </mc:AlternateContent>
          </a:graphicData>
        </a:graphic>
      </p:graphicFrame>
    </p:spTree>
    <p:extLst>
      <p:ext uri="{BB962C8B-B14F-4D97-AF65-F5344CB8AC3E}">
        <p14:creationId xmlns:p14="http://schemas.microsoft.com/office/powerpoint/2010/main" val="2141565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1F8AC-96BC-FB79-C76A-CDE92D87F6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8ADCD1-C346-8FAD-77E4-3D38E290AF04}"/>
              </a:ext>
            </a:extLst>
          </p:cNvPr>
          <p:cNvSpPr>
            <a:spLocks noGrp="1"/>
          </p:cNvSpPr>
          <p:nvPr>
            <p:ph type="title"/>
          </p:nvPr>
        </p:nvSpPr>
        <p:spPr/>
        <p:txBody>
          <a:bodyPr/>
          <a:lstStyle/>
          <a:p>
            <a:r>
              <a:rPr lang="fr-BE" dirty="0"/>
              <a:t>Fonctionnement des fongicides</a:t>
            </a:r>
          </a:p>
        </p:txBody>
      </p:sp>
      <p:sp>
        <p:nvSpPr>
          <p:cNvPr id="3" name="Espace réservé du contenu 2">
            <a:extLst>
              <a:ext uri="{FF2B5EF4-FFF2-40B4-BE49-F238E27FC236}">
                <a16:creationId xmlns:a16="http://schemas.microsoft.com/office/drawing/2014/main" id="{62C92EE3-F61F-5288-033D-65EB0AEAF4CA}"/>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1D3A2631-75AD-097A-2604-5CF73DDC14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8384" y="2303484"/>
            <a:ext cx="4575852" cy="3827600"/>
          </a:xfrm>
          <a:prstGeom prst="rect">
            <a:avLst/>
          </a:prstGeom>
        </p:spPr>
      </p:pic>
      <p:sp>
        <p:nvSpPr>
          <p:cNvPr id="6" name="ZoneTexte 5">
            <a:extLst>
              <a:ext uri="{FF2B5EF4-FFF2-40B4-BE49-F238E27FC236}">
                <a16:creationId xmlns:a16="http://schemas.microsoft.com/office/drawing/2014/main" id="{3F4DDEA9-4CAC-C542-C926-6DD76442E878}"/>
              </a:ext>
            </a:extLst>
          </p:cNvPr>
          <p:cNvSpPr txBox="1"/>
          <p:nvPr/>
        </p:nvSpPr>
        <p:spPr>
          <a:xfrm>
            <a:off x="4478694" y="6251510"/>
            <a:ext cx="3267241" cy="369332"/>
          </a:xfrm>
          <a:prstGeom prst="rect">
            <a:avLst/>
          </a:prstGeom>
          <a:noFill/>
        </p:spPr>
        <p:txBody>
          <a:bodyPr wrap="none" rtlCol="0">
            <a:spAutoFit/>
          </a:bodyPr>
          <a:lstStyle/>
          <a:p>
            <a:r>
              <a:rPr lang="fr-BE" dirty="0"/>
              <a:t>Cellule eucaryote fongique</a:t>
            </a:r>
          </a:p>
        </p:txBody>
      </p:sp>
      <p:sp>
        <p:nvSpPr>
          <p:cNvPr id="7" name="ZoneTexte 6">
            <a:extLst>
              <a:ext uri="{FF2B5EF4-FFF2-40B4-BE49-F238E27FC236}">
                <a16:creationId xmlns:a16="http://schemas.microsoft.com/office/drawing/2014/main" id="{8CB1C473-A693-9152-4691-1B749F7853EF}"/>
              </a:ext>
            </a:extLst>
          </p:cNvPr>
          <p:cNvSpPr txBox="1"/>
          <p:nvPr/>
        </p:nvSpPr>
        <p:spPr>
          <a:xfrm>
            <a:off x="1464906" y="3712406"/>
            <a:ext cx="1987421" cy="646331"/>
          </a:xfrm>
          <a:prstGeom prst="rect">
            <a:avLst/>
          </a:prstGeom>
          <a:noFill/>
          <a:ln w="76200">
            <a:solidFill>
              <a:srgbClr val="00B050"/>
            </a:solidFill>
          </a:ln>
        </p:spPr>
        <p:txBody>
          <a:bodyPr wrap="square" rtlCol="0">
            <a:spAutoFit/>
          </a:bodyPr>
          <a:lstStyle/>
          <a:p>
            <a:r>
              <a:rPr lang="fr-BE" dirty="0"/>
              <a:t>Matière active</a:t>
            </a:r>
          </a:p>
          <a:p>
            <a:pPr algn="ctr"/>
            <a:r>
              <a:rPr lang="fr-BE" b="1" u="sng" dirty="0"/>
              <a:t>MULTI</a:t>
            </a:r>
            <a:r>
              <a:rPr lang="fr-BE" b="1" dirty="0"/>
              <a:t>-SITES</a:t>
            </a:r>
          </a:p>
        </p:txBody>
      </p:sp>
      <p:cxnSp>
        <p:nvCxnSpPr>
          <p:cNvPr id="11" name="Connecteur droit avec flèche 10">
            <a:extLst>
              <a:ext uri="{FF2B5EF4-FFF2-40B4-BE49-F238E27FC236}">
                <a16:creationId xmlns:a16="http://schemas.microsoft.com/office/drawing/2014/main" id="{3D577B78-EDCE-1570-F1CB-7D62DA7B8A82}"/>
              </a:ext>
            </a:extLst>
          </p:cNvPr>
          <p:cNvCxnSpPr>
            <a:stCxn id="7" idx="3"/>
          </p:cNvCxnSpPr>
          <p:nvPr/>
        </p:nvCxnSpPr>
        <p:spPr>
          <a:xfrm flipV="1">
            <a:off x="3452327" y="3610947"/>
            <a:ext cx="1324946" cy="42462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6999036C-ADF4-054A-6261-E76CF36A2813}"/>
              </a:ext>
            </a:extLst>
          </p:cNvPr>
          <p:cNvCxnSpPr>
            <a:cxnSpLocks/>
            <a:stCxn id="7" idx="3"/>
          </p:cNvCxnSpPr>
          <p:nvPr/>
        </p:nvCxnSpPr>
        <p:spPr>
          <a:xfrm>
            <a:off x="3452327" y="4035572"/>
            <a:ext cx="802432" cy="61473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BA05440D-5692-DDED-324D-89B7EB8EC640}"/>
              </a:ext>
            </a:extLst>
          </p:cNvPr>
          <p:cNvCxnSpPr>
            <a:cxnSpLocks/>
            <a:stCxn id="7" idx="3"/>
          </p:cNvCxnSpPr>
          <p:nvPr/>
        </p:nvCxnSpPr>
        <p:spPr>
          <a:xfrm>
            <a:off x="3452327" y="4035572"/>
            <a:ext cx="2537926" cy="111492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3E83741B-9509-4E0A-AA54-DBC87FB91C8B}"/>
              </a:ext>
            </a:extLst>
          </p:cNvPr>
          <p:cNvCxnSpPr>
            <a:cxnSpLocks/>
            <a:stCxn id="7" idx="3"/>
          </p:cNvCxnSpPr>
          <p:nvPr/>
        </p:nvCxnSpPr>
        <p:spPr>
          <a:xfrm>
            <a:off x="3452327" y="4035572"/>
            <a:ext cx="3769567" cy="44359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336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4D60B28-1E54-97A1-2E2B-CE670988C4B9}"/>
              </a:ext>
            </a:extLst>
          </p:cNvPr>
          <p:cNvSpPr txBox="1"/>
          <p:nvPr/>
        </p:nvSpPr>
        <p:spPr>
          <a:xfrm>
            <a:off x="3725415" y="1234176"/>
            <a:ext cx="4741170" cy="584775"/>
          </a:xfrm>
          <a:prstGeom prst="rect">
            <a:avLst/>
          </a:prstGeom>
          <a:noFill/>
          <a:ln>
            <a:solidFill>
              <a:schemeClr val="tx1"/>
            </a:solidFill>
          </a:ln>
        </p:spPr>
        <p:txBody>
          <a:bodyPr wrap="none" rtlCol="0">
            <a:spAutoFit/>
          </a:bodyPr>
          <a:lstStyle/>
          <a:p>
            <a:r>
              <a:rPr lang="fr-BE" sz="3200" b="1" dirty="0"/>
              <a:t>Foyers infectieux multiples</a:t>
            </a:r>
          </a:p>
        </p:txBody>
      </p:sp>
      <p:pic>
        <p:nvPicPr>
          <p:cNvPr id="10" name="Image 9">
            <a:extLst>
              <a:ext uri="{FF2B5EF4-FFF2-40B4-BE49-F238E27FC236}">
                <a16:creationId xmlns:a16="http://schemas.microsoft.com/office/drawing/2014/main" id="{8CD40296-A44C-46B4-AAE4-EF9247C13727}"/>
              </a:ext>
            </a:extLst>
          </p:cNvPr>
          <p:cNvPicPr>
            <a:picLocks noChangeAspect="1"/>
          </p:cNvPicPr>
          <p:nvPr/>
        </p:nvPicPr>
        <p:blipFill>
          <a:blip r:embed="rId2"/>
          <a:srcRect l="31218" r="9949"/>
          <a:stretch/>
        </p:blipFill>
        <p:spPr>
          <a:xfrm>
            <a:off x="332509" y="2214414"/>
            <a:ext cx="3392906" cy="3505445"/>
          </a:xfrm>
          <a:prstGeom prst="rect">
            <a:avLst/>
          </a:prstGeom>
        </p:spPr>
      </p:pic>
      <p:sp>
        <p:nvSpPr>
          <p:cNvPr id="16" name="ZoneTexte 15">
            <a:extLst>
              <a:ext uri="{FF2B5EF4-FFF2-40B4-BE49-F238E27FC236}">
                <a16:creationId xmlns:a16="http://schemas.microsoft.com/office/drawing/2014/main" id="{AC3B0BB4-9D00-6FC4-5F0F-EFBFC8EB95D3}"/>
              </a:ext>
            </a:extLst>
          </p:cNvPr>
          <p:cNvSpPr txBox="1"/>
          <p:nvPr/>
        </p:nvSpPr>
        <p:spPr>
          <a:xfrm>
            <a:off x="463094" y="4771382"/>
            <a:ext cx="607859" cy="184666"/>
          </a:xfrm>
          <a:prstGeom prst="rect">
            <a:avLst/>
          </a:prstGeom>
          <a:noFill/>
        </p:spPr>
        <p:txBody>
          <a:bodyPr wrap="none" rtlCol="0">
            <a:spAutoFit/>
          </a:bodyPr>
          <a:lstStyle/>
          <a:p>
            <a:r>
              <a:rPr lang="fr-BE" sz="600" dirty="0"/>
              <a:t>© </a:t>
            </a:r>
            <a:r>
              <a:rPr lang="fr-BE" sz="600" dirty="0" err="1"/>
              <a:t>SillonBelge</a:t>
            </a:r>
            <a:endParaRPr lang="fr-BE" sz="600" dirty="0"/>
          </a:p>
        </p:txBody>
      </p:sp>
      <p:sp>
        <p:nvSpPr>
          <p:cNvPr id="18" name="ZoneTexte 17">
            <a:extLst>
              <a:ext uri="{FF2B5EF4-FFF2-40B4-BE49-F238E27FC236}">
                <a16:creationId xmlns:a16="http://schemas.microsoft.com/office/drawing/2014/main" id="{E5F2420A-14C6-22CD-0E0A-91209C26DA14}"/>
              </a:ext>
            </a:extLst>
          </p:cNvPr>
          <p:cNvSpPr txBox="1"/>
          <p:nvPr/>
        </p:nvSpPr>
        <p:spPr>
          <a:xfrm>
            <a:off x="1231495" y="5766723"/>
            <a:ext cx="2150204" cy="369332"/>
          </a:xfrm>
          <a:prstGeom prst="rect">
            <a:avLst/>
          </a:prstGeom>
          <a:noFill/>
        </p:spPr>
        <p:txBody>
          <a:bodyPr wrap="none" rtlCol="0">
            <a:spAutoFit/>
          </a:bodyPr>
          <a:lstStyle/>
          <a:p>
            <a:r>
              <a:rPr lang="fr-BE" dirty="0"/>
              <a:t>Tas d’écarts de triage</a:t>
            </a:r>
          </a:p>
        </p:txBody>
      </p:sp>
      <p:pic>
        <p:nvPicPr>
          <p:cNvPr id="21" name="Image 20">
            <a:extLst>
              <a:ext uri="{FF2B5EF4-FFF2-40B4-BE49-F238E27FC236}">
                <a16:creationId xmlns:a16="http://schemas.microsoft.com/office/drawing/2014/main" id="{9874986E-8DA8-06FE-FB28-667F4B51586B}"/>
              </a:ext>
            </a:extLst>
          </p:cNvPr>
          <p:cNvPicPr>
            <a:picLocks noChangeAspect="1"/>
          </p:cNvPicPr>
          <p:nvPr/>
        </p:nvPicPr>
        <p:blipFill>
          <a:blip r:embed="rId3"/>
          <a:srcRect l="6234"/>
          <a:stretch/>
        </p:blipFill>
        <p:spPr>
          <a:xfrm>
            <a:off x="3856000" y="2214414"/>
            <a:ext cx="4436900" cy="3505445"/>
          </a:xfrm>
          <a:prstGeom prst="rect">
            <a:avLst/>
          </a:prstGeom>
        </p:spPr>
      </p:pic>
      <p:sp>
        <p:nvSpPr>
          <p:cNvPr id="22" name="ZoneTexte 21">
            <a:extLst>
              <a:ext uri="{FF2B5EF4-FFF2-40B4-BE49-F238E27FC236}">
                <a16:creationId xmlns:a16="http://schemas.microsoft.com/office/drawing/2014/main" id="{9BAEC265-1211-76D8-4B99-80B43823E69E}"/>
              </a:ext>
            </a:extLst>
          </p:cNvPr>
          <p:cNvSpPr txBox="1"/>
          <p:nvPr/>
        </p:nvSpPr>
        <p:spPr>
          <a:xfrm>
            <a:off x="4485356" y="4915891"/>
            <a:ext cx="450764" cy="184666"/>
          </a:xfrm>
          <a:prstGeom prst="rect">
            <a:avLst/>
          </a:prstGeom>
          <a:noFill/>
        </p:spPr>
        <p:txBody>
          <a:bodyPr wrap="none" rtlCol="0">
            <a:spAutoFit/>
          </a:bodyPr>
          <a:lstStyle/>
          <a:p>
            <a:r>
              <a:rPr lang="fr-BE" sz="600" dirty="0"/>
              <a:t>© </a:t>
            </a:r>
            <a:r>
              <a:rPr lang="fr-BE" sz="600" dirty="0" err="1"/>
              <a:t>Fiwap</a:t>
            </a:r>
            <a:endParaRPr lang="fr-BE" sz="600" dirty="0"/>
          </a:p>
        </p:txBody>
      </p:sp>
      <p:sp>
        <p:nvSpPr>
          <p:cNvPr id="23" name="ZoneTexte 22">
            <a:extLst>
              <a:ext uri="{FF2B5EF4-FFF2-40B4-BE49-F238E27FC236}">
                <a16:creationId xmlns:a16="http://schemas.microsoft.com/office/drawing/2014/main" id="{40D27F54-A693-3C94-67E3-2F329F6B2DAA}"/>
              </a:ext>
            </a:extLst>
          </p:cNvPr>
          <p:cNvSpPr txBox="1"/>
          <p:nvPr/>
        </p:nvSpPr>
        <p:spPr>
          <a:xfrm>
            <a:off x="5000620" y="5719859"/>
            <a:ext cx="2239331" cy="369332"/>
          </a:xfrm>
          <a:prstGeom prst="rect">
            <a:avLst/>
          </a:prstGeom>
          <a:noFill/>
        </p:spPr>
        <p:txBody>
          <a:bodyPr wrap="none" rtlCol="0">
            <a:spAutoFit/>
          </a:bodyPr>
          <a:lstStyle/>
          <a:p>
            <a:r>
              <a:rPr lang="fr-BE" dirty="0"/>
              <a:t>Repousses en champs</a:t>
            </a:r>
          </a:p>
        </p:txBody>
      </p:sp>
      <p:pic>
        <p:nvPicPr>
          <p:cNvPr id="28" name="Image 27">
            <a:extLst>
              <a:ext uri="{FF2B5EF4-FFF2-40B4-BE49-F238E27FC236}">
                <a16:creationId xmlns:a16="http://schemas.microsoft.com/office/drawing/2014/main" id="{472BF6AF-6049-D364-5C1C-09A97E531F5A}"/>
              </a:ext>
            </a:extLst>
          </p:cNvPr>
          <p:cNvPicPr>
            <a:picLocks noChangeAspect="1"/>
          </p:cNvPicPr>
          <p:nvPr/>
        </p:nvPicPr>
        <p:blipFill>
          <a:blip r:embed="rId4">
            <a:extLst>
              <a:ext uri="{28A0092B-C50C-407E-A947-70E740481C1C}">
                <a14:useLocalDpi xmlns:a14="http://schemas.microsoft.com/office/drawing/2010/main" val="0"/>
              </a:ext>
            </a:extLst>
          </a:blip>
          <a:srcRect l="-1" r="-109"/>
          <a:stretch/>
        </p:blipFill>
        <p:spPr>
          <a:xfrm flipH="1">
            <a:off x="8426332" y="2205307"/>
            <a:ext cx="3509262" cy="3505445"/>
          </a:xfrm>
          <a:prstGeom prst="rect">
            <a:avLst/>
          </a:prstGeom>
        </p:spPr>
      </p:pic>
      <p:sp>
        <p:nvSpPr>
          <p:cNvPr id="29" name="ZoneTexte 28">
            <a:extLst>
              <a:ext uri="{FF2B5EF4-FFF2-40B4-BE49-F238E27FC236}">
                <a16:creationId xmlns:a16="http://schemas.microsoft.com/office/drawing/2014/main" id="{534813D1-5C38-1DFE-27C7-B73B52C77BE2}"/>
              </a:ext>
            </a:extLst>
          </p:cNvPr>
          <p:cNvSpPr txBox="1"/>
          <p:nvPr/>
        </p:nvSpPr>
        <p:spPr>
          <a:xfrm>
            <a:off x="10180963" y="4972115"/>
            <a:ext cx="574196" cy="184666"/>
          </a:xfrm>
          <a:prstGeom prst="rect">
            <a:avLst/>
          </a:prstGeom>
          <a:noFill/>
        </p:spPr>
        <p:txBody>
          <a:bodyPr wrap="none" rtlCol="0">
            <a:spAutoFit/>
          </a:bodyPr>
          <a:lstStyle/>
          <a:p>
            <a:r>
              <a:rPr lang="fr-BE" sz="600" dirty="0"/>
              <a:t>© </a:t>
            </a:r>
            <a:r>
              <a:rPr lang="fr-BE" sz="600" dirty="0" err="1"/>
              <a:t>Carahasbl</a:t>
            </a:r>
            <a:endParaRPr lang="fr-BE" sz="600" dirty="0"/>
          </a:p>
        </p:txBody>
      </p:sp>
      <p:sp>
        <p:nvSpPr>
          <p:cNvPr id="30" name="ZoneTexte 29">
            <a:extLst>
              <a:ext uri="{FF2B5EF4-FFF2-40B4-BE49-F238E27FC236}">
                <a16:creationId xmlns:a16="http://schemas.microsoft.com/office/drawing/2014/main" id="{EBC5FB9F-10E8-9AF7-DA48-633E5017CBD5}"/>
              </a:ext>
            </a:extLst>
          </p:cNvPr>
          <p:cNvSpPr txBox="1"/>
          <p:nvPr/>
        </p:nvSpPr>
        <p:spPr>
          <a:xfrm>
            <a:off x="8810302" y="5721386"/>
            <a:ext cx="2670346" cy="369332"/>
          </a:xfrm>
          <a:prstGeom prst="rect">
            <a:avLst/>
          </a:prstGeom>
          <a:noFill/>
        </p:spPr>
        <p:txBody>
          <a:bodyPr wrap="none" rtlCol="0">
            <a:spAutoFit/>
          </a:bodyPr>
          <a:lstStyle/>
          <a:p>
            <a:r>
              <a:rPr lang="fr-BE" dirty="0"/>
              <a:t>Champs 2023 non récoltés</a:t>
            </a:r>
          </a:p>
        </p:txBody>
      </p:sp>
      <p:sp>
        <p:nvSpPr>
          <p:cNvPr id="4" name="Titre 1">
            <a:extLst>
              <a:ext uri="{FF2B5EF4-FFF2-40B4-BE49-F238E27FC236}">
                <a16:creationId xmlns:a16="http://schemas.microsoft.com/office/drawing/2014/main" id="{67283E64-42B4-BC14-5351-2F7EE877D29F}"/>
              </a:ext>
            </a:extLst>
          </p:cNvPr>
          <p:cNvSpPr txBox="1">
            <a:spLocks/>
          </p:cNvSpPr>
          <p:nvPr/>
        </p:nvSpPr>
        <p:spPr>
          <a:xfrm>
            <a:off x="2348434" y="158940"/>
            <a:ext cx="10109343" cy="878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a:t>2024  Année spéciale</a:t>
            </a:r>
          </a:p>
        </p:txBody>
      </p:sp>
    </p:spTree>
    <p:extLst>
      <p:ext uri="{BB962C8B-B14F-4D97-AF65-F5344CB8AC3E}">
        <p14:creationId xmlns:p14="http://schemas.microsoft.com/office/powerpoint/2010/main" val="3704254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8E1E-8033-8181-EC78-B3AA40372D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BB843F-863B-8105-7329-50174C40CD6B}"/>
              </a:ext>
            </a:extLst>
          </p:cNvPr>
          <p:cNvSpPr>
            <a:spLocks noGrp="1"/>
          </p:cNvSpPr>
          <p:nvPr>
            <p:ph type="title"/>
          </p:nvPr>
        </p:nvSpPr>
        <p:spPr/>
        <p:txBody>
          <a:bodyPr/>
          <a:lstStyle/>
          <a:p>
            <a:r>
              <a:rPr lang="fr-BE" dirty="0"/>
              <a:t>Fonctionnement des fongicides</a:t>
            </a:r>
          </a:p>
        </p:txBody>
      </p:sp>
      <p:sp>
        <p:nvSpPr>
          <p:cNvPr id="3" name="Espace réservé du contenu 2">
            <a:extLst>
              <a:ext uri="{FF2B5EF4-FFF2-40B4-BE49-F238E27FC236}">
                <a16:creationId xmlns:a16="http://schemas.microsoft.com/office/drawing/2014/main" id="{6D341D47-A18E-1BAC-B4EA-0DBD842B616C}"/>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3A1EDD20-EA9F-1924-4412-4E2E7943D09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8384" y="2303484"/>
            <a:ext cx="4575852" cy="3827600"/>
          </a:xfrm>
          <a:prstGeom prst="rect">
            <a:avLst/>
          </a:prstGeom>
        </p:spPr>
      </p:pic>
      <p:sp>
        <p:nvSpPr>
          <p:cNvPr id="6" name="ZoneTexte 5">
            <a:extLst>
              <a:ext uri="{FF2B5EF4-FFF2-40B4-BE49-F238E27FC236}">
                <a16:creationId xmlns:a16="http://schemas.microsoft.com/office/drawing/2014/main" id="{D1C6F5E2-02C9-3813-9B6E-8B4CB551CA66}"/>
              </a:ext>
            </a:extLst>
          </p:cNvPr>
          <p:cNvSpPr txBox="1"/>
          <p:nvPr/>
        </p:nvSpPr>
        <p:spPr>
          <a:xfrm>
            <a:off x="4478694" y="6251510"/>
            <a:ext cx="3267241" cy="369332"/>
          </a:xfrm>
          <a:prstGeom prst="rect">
            <a:avLst/>
          </a:prstGeom>
          <a:noFill/>
        </p:spPr>
        <p:txBody>
          <a:bodyPr wrap="none" rtlCol="0">
            <a:spAutoFit/>
          </a:bodyPr>
          <a:lstStyle/>
          <a:p>
            <a:r>
              <a:rPr lang="fr-BE" dirty="0"/>
              <a:t>Cellule eucaryote fongique</a:t>
            </a:r>
          </a:p>
        </p:txBody>
      </p:sp>
      <p:sp>
        <p:nvSpPr>
          <p:cNvPr id="7" name="ZoneTexte 6">
            <a:extLst>
              <a:ext uri="{FF2B5EF4-FFF2-40B4-BE49-F238E27FC236}">
                <a16:creationId xmlns:a16="http://schemas.microsoft.com/office/drawing/2014/main" id="{CA9FE7BE-467E-9DCD-CE74-1FDEA33270BD}"/>
              </a:ext>
            </a:extLst>
          </p:cNvPr>
          <p:cNvSpPr txBox="1"/>
          <p:nvPr/>
        </p:nvSpPr>
        <p:spPr>
          <a:xfrm>
            <a:off x="1464906" y="3712406"/>
            <a:ext cx="1987421" cy="646331"/>
          </a:xfrm>
          <a:prstGeom prst="rect">
            <a:avLst/>
          </a:prstGeom>
          <a:noFill/>
          <a:ln w="76200">
            <a:solidFill>
              <a:srgbClr val="00B050"/>
            </a:solidFill>
          </a:ln>
        </p:spPr>
        <p:txBody>
          <a:bodyPr wrap="square" rtlCol="0">
            <a:spAutoFit/>
          </a:bodyPr>
          <a:lstStyle/>
          <a:p>
            <a:r>
              <a:rPr lang="fr-BE" dirty="0"/>
              <a:t>Matière active</a:t>
            </a:r>
          </a:p>
          <a:p>
            <a:pPr algn="ctr"/>
            <a:r>
              <a:rPr lang="fr-BE" b="1" u="sng" dirty="0"/>
              <a:t>MULTI</a:t>
            </a:r>
            <a:r>
              <a:rPr lang="fr-BE" b="1" dirty="0"/>
              <a:t>-SITES</a:t>
            </a:r>
          </a:p>
        </p:txBody>
      </p:sp>
      <p:sp>
        <p:nvSpPr>
          <p:cNvPr id="8" name="ZoneTexte 7">
            <a:extLst>
              <a:ext uri="{FF2B5EF4-FFF2-40B4-BE49-F238E27FC236}">
                <a16:creationId xmlns:a16="http://schemas.microsoft.com/office/drawing/2014/main" id="{6E5D74EF-2803-6A0E-33CC-CCFCB5991180}"/>
              </a:ext>
            </a:extLst>
          </p:cNvPr>
          <p:cNvSpPr txBox="1"/>
          <p:nvPr/>
        </p:nvSpPr>
        <p:spPr>
          <a:xfrm>
            <a:off x="8689910" y="4650307"/>
            <a:ext cx="1987421" cy="646331"/>
          </a:xfrm>
          <a:prstGeom prst="rect">
            <a:avLst/>
          </a:prstGeom>
          <a:noFill/>
          <a:ln w="76200">
            <a:solidFill>
              <a:srgbClr val="0070C0"/>
            </a:solidFill>
          </a:ln>
        </p:spPr>
        <p:txBody>
          <a:bodyPr wrap="square" rtlCol="0">
            <a:spAutoFit/>
          </a:bodyPr>
          <a:lstStyle/>
          <a:p>
            <a:r>
              <a:rPr lang="fr-BE" dirty="0"/>
              <a:t>Matière active</a:t>
            </a:r>
          </a:p>
          <a:p>
            <a:pPr algn="ctr"/>
            <a:r>
              <a:rPr lang="fr-BE" b="1" u="sng" dirty="0"/>
              <a:t>UNI</a:t>
            </a:r>
            <a:r>
              <a:rPr lang="fr-BE" b="1" dirty="0"/>
              <a:t>-SITES</a:t>
            </a:r>
          </a:p>
        </p:txBody>
      </p:sp>
      <p:sp>
        <p:nvSpPr>
          <p:cNvPr id="9" name="ZoneTexte 8">
            <a:extLst>
              <a:ext uri="{FF2B5EF4-FFF2-40B4-BE49-F238E27FC236}">
                <a16:creationId xmlns:a16="http://schemas.microsoft.com/office/drawing/2014/main" id="{FADA8E29-2072-8435-AB78-5DBB6217B742}"/>
              </a:ext>
            </a:extLst>
          </p:cNvPr>
          <p:cNvSpPr txBox="1"/>
          <p:nvPr/>
        </p:nvSpPr>
        <p:spPr>
          <a:xfrm>
            <a:off x="8689910" y="2782669"/>
            <a:ext cx="1987421" cy="646331"/>
          </a:xfrm>
          <a:prstGeom prst="rect">
            <a:avLst/>
          </a:prstGeom>
          <a:noFill/>
          <a:ln w="76200">
            <a:solidFill>
              <a:schemeClr val="accent3">
                <a:lumMod val="60000"/>
                <a:lumOff val="40000"/>
              </a:schemeClr>
            </a:solidFill>
          </a:ln>
        </p:spPr>
        <p:txBody>
          <a:bodyPr wrap="square" rtlCol="0">
            <a:spAutoFit/>
          </a:bodyPr>
          <a:lstStyle/>
          <a:p>
            <a:r>
              <a:rPr lang="fr-BE" dirty="0"/>
              <a:t>Matière active</a:t>
            </a:r>
          </a:p>
          <a:p>
            <a:pPr algn="ctr"/>
            <a:r>
              <a:rPr lang="fr-BE" b="1" u="sng" dirty="0"/>
              <a:t>UNI</a:t>
            </a:r>
            <a:r>
              <a:rPr lang="fr-BE" b="1" dirty="0"/>
              <a:t>-SITES</a:t>
            </a:r>
          </a:p>
        </p:txBody>
      </p:sp>
      <p:cxnSp>
        <p:nvCxnSpPr>
          <p:cNvPr id="11" name="Connecteur droit avec flèche 10">
            <a:extLst>
              <a:ext uri="{FF2B5EF4-FFF2-40B4-BE49-F238E27FC236}">
                <a16:creationId xmlns:a16="http://schemas.microsoft.com/office/drawing/2014/main" id="{C08910CA-F2DD-C267-5302-F1DFB5B67E27}"/>
              </a:ext>
            </a:extLst>
          </p:cNvPr>
          <p:cNvCxnSpPr>
            <a:stCxn id="7" idx="3"/>
          </p:cNvCxnSpPr>
          <p:nvPr/>
        </p:nvCxnSpPr>
        <p:spPr>
          <a:xfrm flipV="1">
            <a:off x="3452327" y="3610947"/>
            <a:ext cx="1324946" cy="42462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F69DC7B-4576-341B-405E-D019C764C27A}"/>
              </a:ext>
            </a:extLst>
          </p:cNvPr>
          <p:cNvCxnSpPr>
            <a:cxnSpLocks/>
            <a:stCxn id="7" idx="3"/>
          </p:cNvCxnSpPr>
          <p:nvPr/>
        </p:nvCxnSpPr>
        <p:spPr>
          <a:xfrm>
            <a:off x="3452327" y="4035572"/>
            <a:ext cx="802432" cy="61473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E812DC2-585B-065D-70B8-F0646294BE3D}"/>
              </a:ext>
            </a:extLst>
          </p:cNvPr>
          <p:cNvCxnSpPr>
            <a:cxnSpLocks/>
            <a:stCxn id="7" idx="3"/>
          </p:cNvCxnSpPr>
          <p:nvPr/>
        </p:nvCxnSpPr>
        <p:spPr>
          <a:xfrm>
            <a:off x="3452327" y="4035572"/>
            <a:ext cx="2537926" cy="111492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24A53205-E67F-46AA-601B-D5456EF709CD}"/>
              </a:ext>
            </a:extLst>
          </p:cNvPr>
          <p:cNvCxnSpPr>
            <a:cxnSpLocks/>
            <a:stCxn id="7" idx="3"/>
          </p:cNvCxnSpPr>
          <p:nvPr/>
        </p:nvCxnSpPr>
        <p:spPr>
          <a:xfrm>
            <a:off x="3452327" y="4035572"/>
            <a:ext cx="3769567" cy="44359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E4B8863-9917-CCBD-7980-9D6D1F949F62}"/>
              </a:ext>
            </a:extLst>
          </p:cNvPr>
          <p:cNvCxnSpPr>
            <a:cxnSpLocks/>
            <a:stCxn id="9" idx="1"/>
          </p:cNvCxnSpPr>
          <p:nvPr/>
        </p:nvCxnSpPr>
        <p:spPr>
          <a:xfrm flipH="1">
            <a:off x="4893330" y="3105835"/>
            <a:ext cx="3796580" cy="505112"/>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52D6677D-CDF1-E414-0E39-327C11504D40}"/>
              </a:ext>
            </a:extLst>
          </p:cNvPr>
          <p:cNvCxnSpPr>
            <a:cxnSpLocks/>
            <a:stCxn id="8" idx="1"/>
          </p:cNvCxnSpPr>
          <p:nvPr/>
        </p:nvCxnSpPr>
        <p:spPr>
          <a:xfrm flipH="1" flipV="1">
            <a:off x="7337951" y="4413298"/>
            <a:ext cx="1351959" cy="56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495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A3E7-ED23-6859-DA92-2D261A5D2AD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C194DD-AB5D-3CE2-2DEA-8901112B4D97}"/>
              </a:ext>
            </a:extLst>
          </p:cNvPr>
          <p:cNvSpPr>
            <a:spLocks noGrp="1"/>
          </p:cNvSpPr>
          <p:nvPr>
            <p:ph type="title"/>
          </p:nvPr>
        </p:nvSpPr>
        <p:spPr/>
        <p:txBody>
          <a:bodyPr/>
          <a:lstStyle/>
          <a:p>
            <a:r>
              <a:rPr lang="fr-BE" dirty="0"/>
              <a:t>Fonctionnement des fongicides</a:t>
            </a:r>
          </a:p>
        </p:txBody>
      </p:sp>
      <p:sp>
        <p:nvSpPr>
          <p:cNvPr id="3" name="Espace réservé du contenu 2">
            <a:extLst>
              <a:ext uri="{FF2B5EF4-FFF2-40B4-BE49-F238E27FC236}">
                <a16:creationId xmlns:a16="http://schemas.microsoft.com/office/drawing/2014/main" id="{00FAB024-B665-DBBC-FF97-21602CE9D9CD}"/>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0ED26ED7-0E52-2110-705C-2E764B812FB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9603" y="2897155"/>
            <a:ext cx="3230311" cy="2702084"/>
          </a:xfrm>
          <a:prstGeom prst="rect">
            <a:avLst/>
          </a:prstGeom>
        </p:spPr>
      </p:pic>
      <p:sp>
        <p:nvSpPr>
          <p:cNvPr id="6" name="ZoneTexte 5">
            <a:extLst>
              <a:ext uri="{FF2B5EF4-FFF2-40B4-BE49-F238E27FC236}">
                <a16:creationId xmlns:a16="http://schemas.microsoft.com/office/drawing/2014/main" id="{97756630-D279-492A-45E1-570DE1CB44D3}"/>
              </a:ext>
            </a:extLst>
          </p:cNvPr>
          <p:cNvSpPr txBox="1"/>
          <p:nvPr/>
        </p:nvSpPr>
        <p:spPr>
          <a:xfrm>
            <a:off x="2743200" y="5683528"/>
            <a:ext cx="3267241" cy="369332"/>
          </a:xfrm>
          <a:prstGeom prst="rect">
            <a:avLst/>
          </a:prstGeom>
          <a:noFill/>
        </p:spPr>
        <p:txBody>
          <a:bodyPr wrap="none" rtlCol="0">
            <a:spAutoFit/>
          </a:bodyPr>
          <a:lstStyle/>
          <a:p>
            <a:r>
              <a:rPr lang="fr-BE" dirty="0"/>
              <a:t>Cellule eucaryote fongique</a:t>
            </a:r>
          </a:p>
        </p:txBody>
      </p:sp>
      <p:sp>
        <p:nvSpPr>
          <p:cNvPr id="7" name="ZoneTexte 6">
            <a:extLst>
              <a:ext uri="{FF2B5EF4-FFF2-40B4-BE49-F238E27FC236}">
                <a16:creationId xmlns:a16="http://schemas.microsoft.com/office/drawing/2014/main" id="{A3921495-DBF3-42C7-B715-C91F0309191E}"/>
              </a:ext>
            </a:extLst>
          </p:cNvPr>
          <p:cNvSpPr txBox="1"/>
          <p:nvPr/>
        </p:nvSpPr>
        <p:spPr>
          <a:xfrm>
            <a:off x="867747" y="3902461"/>
            <a:ext cx="1563942" cy="523220"/>
          </a:xfrm>
          <a:prstGeom prst="rect">
            <a:avLst/>
          </a:prstGeom>
          <a:noFill/>
          <a:ln w="76200">
            <a:solidFill>
              <a:srgbClr val="00B050"/>
            </a:solidFill>
          </a:ln>
        </p:spPr>
        <p:txBody>
          <a:bodyPr wrap="square" rtlCol="0">
            <a:spAutoFit/>
          </a:bodyPr>
          <a:lstStyle/>
          <a:p>
            <a:r>
              <a:rPr lang="fr-BE" sz="1400" dirty="0"/>
              <a:t>Matière active</a:t>
            </a:r>
          </a:p>
          <a:p>
            <a:pPr algn="ctr"/>
            <a:r>
              <a:rPr lang="fr-BE" sz="1400" b="1" u="sng" dirty="0"/>
              <a:t>MULTI</a:t>
            </a:r>
            <a:r>
              <a:rPr lang="fr-BE" sz="1400" b="1" dirty="0"/>
              <a:t>-SITES</a:t>
            </a:r>
          </a:p>
        </p:txBody>
      </p:sp>
      <p:cxnSp>
        <p:nvCxnSpPr>
          <p:cNvPr id="11" name="Connecteur droit avec flèche 10">
            <a:extLst>
              <a:ext uri="{FF2B5EF4-FFF2-40B4-BE49-F238E27FC236}">
                <a16:creationId xmlns:a16="http://schemas.microsoft.com/office/drawing/2014/main" id="{4A8BB95A-A0B9-F4B6-22D0-D093BA656303}"/>
              </a:ext>
            </a:extLst>
          </p:cNvPr>
          <p:cNvCxnSpPr>
            <a:cxnSpLocks/>
            <a:stCxn id="7" idx="3"/>
          </p:cNvCxnSpPr>
          <p:nvPr/>
        </p:nvCxnSpPr>
        <p:spPr>
          <a:xfrm flipV="1">
            <a:off x="2431689" y="3848979"/>
            <a:ext cx="1095282" cy="3150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25AD3F9-3F29-E6BE-2EDF-4A1F7ED9ECA7}"/>
              </a:ext>
            </a:extLst>
          </p:cNvPr>
          <p:cNvCxnSpPr>
            <a:cxnSpLocks/>
            <a:stCxn id="7" idx="3"/>
          </p:cNvCxnSpPr>
          <p:nvPr/>
        </p:nvCxnSpPr>
        <p:spPr>
          <a:xfrm>
            <a:off x="2431689" y="4164071"/>
            <a:ext cx="834025" cy="72517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19C0FAAB-69E3-50B3-713D-F9E70C9442B1}"/>
              </a:ext>
            </a:extLst>
          </p:cNvPr>
          <p:cNvCxnSpPr>
            <a:cxnSpLocks/>
            <a:stCxn id="7" idx="3"/>
          </p:cNvCxnSpPr>
          <p:nvPr/>
        </p:nvCxnSpPr>
        <p:spPr>
          <a:xfrm>
            <a:off x="2431689" y="4164071"/>
            <a:ext cx="2130980" cy="80940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B841FD52-5278-2A14-96DE-BF262FFA4025}"/>
              </a:ext>
            </a:extLst>
          </p:cNvPr>
          <p:cNvCxnSpPr>
            <a:cxnSpLocks/>
            <a:stCxn id="7" idx="3"/>
          </p:cNvCxnSpPr>
          <p:nvPr/>
        </p:nvCxnSpPr>
        <p:spPr>
          <a:xfrm>
            <a:off x="2431689" y="4164071"/>
            <a:ext cx="2821446" cy="2714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C9978B77-004D-CE67-264B-F5F0F93E0F63}"/>
              </a:ext>
            </a:extLst>
          </p:cNvPr>
          <p:cNvSpPr txBox="1"/>
          <p:nvPr/>
        </p:nvSpPr>
        <p:spPr>
          <a:xfrm>
            <a:off x="1822049" y="1849757"/>
            <a:ext cx="2887329" cy="523220"/>
          </a:xfrm>
          <a:prstGeom prst="rect">
            <a:avLst/>
          </a:prstGeom>
          <a:noFill/>
          <a:ln>
            <a:solidFill>
              <a:schemeClr val="tx1"/>
            </a:solidFill>
          </a:ln>
        </p:spPr>
        <p:txBody>
          <a:bodyPr wrap="none" rtlCol="0">
            <a:spAutoFit/>
          </a:bodyPr>
          <a:lstStyle/>
          <a:p>
            <a:r>
              <a:rPr lang="fr-BE" sz="2800" b="1" dirty="0"/>
              <a:t>MA = </a:t>
            </a:r>
            <a:r>
              <a:rPr lang="fr-BE" sz="2800" b="1" dirty="0" err="1">
                <a:solidFill>
                  <a:srgbClr val="00B050"/>
                </a:solidFill>
              </a:rPr>
              <a:t>MULTI</a:t>
            </a:r>
            <a:r>
              <a:rPr lang="fr-BE" sz="2800" b="1" dirty="0" err="1"/>
              <a:t>-site</a:t>
            </a:r>
            <a:endParaRPr lang="fr-BE" sz="2800" b="1" dirty="0"/>
          </a:p>
        </p:txBody>
      </p:sp>
    </p:spTree>
    <p:extLst>
      <p:ext uri="{BB962C8B-B14F-4D97-AF65-F5344CB8AC3E}">
        <p14:creationId xmlns:p14="http://schemas.microsoft.com/office/powerpoint/2010/main" val="1643852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8EAD-5762-709E-83F4-DBF52CFDC7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FCCB4D-5EDE-3450-E9FB-DE047864A52F}"/>
              </a:ext>
            </a:extLst>
          </p:cNvPr>
          <p:cNvSpPr>
            <a:spLocks noGrp="1"/>
          </p:cNvSpPr>
          <p:nvPr>
            <p:ph type="title"/>
          </p:nvPr>
        </p:nvSpPr>
        <p:spPr/>
        <p:txBody>
          <a:bodyPr/>
          <a:lstStyle/>
          <a:p>
            <a:pPr algn="ctr"/>
            <a:r>
              <a:rPr lang="fr-BE" dirty="0"/>
              <a:t>Les mutations</a:t>
            </a:r>
          </a:p>
        </p:txBody>
      </p:sp>
      <p:sp>
        <p:nvSpPr>
          <p:cNvPr id="8" name="Espace réservé du contenu 7">
            <a:extLst>
              <a:ext uri="{FF2B5EF4-FFF2-40B4-BE49-F238E27FC236}">
                <a16:creationId xmlns:a16="http://schemas.microsoft.com/office/drawing/2014/main" id="{99DDC73C-581A-7C8F-4BC3-73B6D8E09C06}"/>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B92B3C0B-8716-627F-54DE-6E81402CCD0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9603" y="2897155"/>
            <a:ext cx="3230311" cy="2702084"/>
          </a:xfrm>
          <a:prstGeom prst="rect">
            <a:avLst/>
          </a:prstGeom>
        </p:spPr>
      </p:pic>
      <p:sp>
        <p:nvSpPr>
          <p:cNvPr id="6" name="ZoneTexte 5">
            <a:extLst>
              <a:ext uri="{FF2B5EF4-FFF2-40B4-BE49-F238E27FC236}">
                <a16:creationId xmlns:a16="http://schemas.microsoft.com/office/drawing/2014/main" id="{576DD3B0-273A-7973-835A-7B19074CD5EE}"/>
              </a:ext>
            </a:extLst>
          </p:cNvPr>
          <p:cNvSpPr txBox="1"/>
          <p:nvPr/>
        </p:nvSpPr>
        <p:spPr>
          <a:xfrm>
            <a:off x="2743200" y="5683528"/>
            <a:ext cx="3267241" cy="369332"/>
          </a:xfrm>
          <a:prstGeom prst="rect">
            <a:avLst/>
          </a:prstGeom>
          <a:noFill/>
        </p:spPr>
        <p:txBody>
          <a:bodyPr wrap="none" rtlCol="0">
            <a:spAutoFit/>
          </a:bodyPr>
          <a:lstStyle/>
          <a:p>
            <a:r>
              <a:rPr lang="fr-BE" dirty="0"/>
              <a:t>Cellule eucaryote fongique</a:t>
            </a:r>
          </a:p>
        </p:txBody>
      </p:sp>
      <p:sp>
        <p:nvSpPr>
          <p:cNvPr id="7" name="ZoneTexte 6">
            <a:extLst>
              <a:ext uri="{FF2B5EF4-FFF2-40B4-BE49-F238E27FC236}">
                <a16:creationId xmlns:a16="http://schemas.microsoft.com/office/drawing/2014/main" id="{9D8FC103-CC19-F803-9E9F-0EC43C7A8777}"/>
              </a:ext>
            </a:extLst>
          </p:cNvPr>
          <p:cNvSpPr txBox="1"/>
          <p:nvPr/>
        </p:nvSpPr>
        <p:spPr>
          <a:xfrm>
            <a:off x="867747" y="3902461"/>
            <a:ext cx="1563942" cy="523220"/>
          </a:xfrm>
          <a:prstGeom prst="rect">
            <a:avLst/>
          </a:prstGeom>
          <a:noFill/>
          <a:ln w="76200">
            <a:solidFill>
              <a:srgbClr val="00B050"/>
            </a:solidFill>
          </a:ln>
        </p:spPr>
        <p:txBody>
          <a:bodyPr wrap="square" rtlCol="0">
            <a:spAutoFit/>
          </a:bodyPr>
          <a:lstStyle/>
          <a:p>
            <a:r>
              <a:rPr lang="fr-BE" sz="1400" dirty="0"/>
              <a:t>Matière active</a:t>
            </a:r>
          </a:p>
          <a:p>
            <a:pPr algn="ctr"/>
            <a:r>
              <a:rPr lang="fr-BE" sz="1400" b="1" u="sng" dirty="0"/>
              <a:t>MULTI</a:t>
            </a:r>
            <a:r>
              <a:rPr lang="fr-BE" sz="1400" b="1" dirty="0"/>
              <a:t>-SITES</a:t>
            </a:r>
          </a:p>
        </p:txBody>
      </p:sp>
      <p:cxnSp>
        <p:nvCxnSpPr>
          <p:cNvPr id="11" name="Connecteur droit avec flèche 10">
            <a:extLst>
              <a:ext uri="{FF2B5EF4-FFF2-40B4-BE49-F238E27FC236}">
                <a16:creationId xmlns:a16="http://schemas.microsoft.com/office/drawing/2014/main" id="{611233F7-4C25-2A49-9F23-542AE5F3B406}"/>
              </a:ext>
            </a:extLst>
          </p:cNvPr>
          <p:cNvCxnSpPr>
            <a:cxnSpLocks/>
            <a:stCxn id="7" idx="3"/>
          </p:cNvCxnSpPr>
          <p:nvPr/>
        </p:nvCxnSpPr>
        <p:spPr>
          <a:xfrm flipV="1">
            <a:off x="2431689" y="3848979"/>
            <a:ext cx="1095282" cy="3150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CBAD885-6790-1157-88C1-77AB27CA13B4}"/>
              </a:ext>
            </a:extLst>
          </p:cNvPr>
          <p:cNvCxnSpPr>
            <a:cxnSpLocks/>
            <a:stCxn id="7" idx="3"/>
          </p:cNvCxnSpPr>
          <p:nvPr/>
        </p:nvCxnSpPr>
        <p:spPr>
          <a:xfrm>
            <a:off x="2431689" y="4164071"/>
            <a:ext cx="834025" cy="72517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7A03B41-027B-8180-4D23-3045B70AC7ED}"/>
              </a:ext>
            </a:extLst>
          </p:cNvPr>
          <p:cNvCxnSpPr>
            <a:cxnSpLocks/>
            <a:stCxn id="7" idx="3"/>
          </p:cNvCxnSpPr>
          <p:nvPr/>
        </p:nvCxnSpPr>
        <p:spPr>
          <a:xfrm>
            <a:off x="2431689" y="4164071"/>
            <a:ext cx="2130980" cy="80940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BABDD933-763A-574E-3746-4EC15B63AA5D}"/>
              </a:ext>
            </a:extLst>
          </p:cNvPr>
          <p:cNvCxnSpPr>
            <a:cxnSpLocks/>
            <a:stCxn id="7" idx="3"/>
          </p:cNvCxnSpPr>
          <p:nvPr/>
        </p:nvCxnSpPr>
        <p:spPr>
          <a:xfrm>
            <a:off x="2431689" y="4164071"/>
            <a:ext cx="2821446" cy="2714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A12066C5-178F-0E7D-8D03-AE387BC5725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4934" y="2897155"/>
            <a:ext cx="3230311" cy="2702084"/>
          </a:xfrm>
          <a:prstGeom prst="rect">
            <a:avLst/>
          </a:prstGeom>
        </p:spPr>
      </p:pic>
      <p:sp>
        <p:nvSpPr>
          <p:cNvPr id="26" name="ZoneTexte 25">
            <a:extLst>
              <a:ext uri="{FF2B5EF4-FFF2-40B4-BE49-F238E27FC236}">
                <a16:creationId xmlns:a16="http://schemas.microsoft.com/office/drawing/2014/main" id="{B57F4693-6903-78CA-B30E-2B18889751AC}"/>
              </a:ext>
            </a:extLst>
          </p:cNvPr>
          <p:cNvSpPr txBox="1"/>
          <p:nvPr/>
        </p:nvSpPr>
        <p:spPr>
          <a:xfrm>
            <a:off x="6973078" y="3902461"/>
            <a:ext cx="1563942" cy="523220"/>
          </a:xfrm>
          <a:prstGeom prst="rect">
            <a:avLst/>
          </a:prstGeom>
          <a:noFill/>
          <a:ln w="76200">
            <a:solidFill>
              <a:srgbClr val="00B050"/>
            </a:solidFill>
          </a:ln>
        </p:spPr>
        <p:txBody>
          <a:bodyPr wrap="square" rtlCol="0">
            <a:spAutoFit/>
          </a:bodyPr>
          <a:lstStyle/>
          <a:p>
            <a:r>
              <a:rPr lang="fr-BE" sz="1400" dirty="0"/>
              <a:t>Matière active</a:t>
            </a:r>
          </a:p>
          <a:p>
            <a:pPr algn="ctr"/>
            <a:r>
              <a:rPr lang="fr-BE" sz="1400" b="1" u="sng" dirty="0"/>
              <a:t>MULTI</a:t>
            </a:r>
            <a:r>
              <a:rPr lang="fr-BE" sz="1400" b="1" dirty="0"/>
              <a:t>-SITES</a:t>
            </a:r>
          </a:p>
        </p:txBody>
      </p:sp>
      <p:cxnSp>
        <p:nvCxnSpPr>
          <p:cNvPr id="27" name="Connecteur droit avec flèche 26">
            <a:extLst>
              <a:ext uri="{FF2B5EF4-FFF2-40B4-BE49-F238E27FC236}">
                <a16:creationId xmlns:a16="http://schemas.microsoft.com/office/drawing/2014/main" id="{7D2D3F87-C8D6-B7E4-BBE9-B5236108357F}"/>
              </a:ext>
            </a:extLst>
          </p:cNvPr>
          <p:cNvCxnSpPr>
            <a:cxnSpLocks/>
            <a:stCxn id="26" idx="3"/>
          </p:cNvCxnSpPr>
          <p:nvPr/>
        </p:nvCxnSpPr>
        <p:spPr>
          <a:xfrm flipV="1">
            <a:off x="8537020" y="3848979"/>
            <a:ext cx="1095282" cy="3150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76AAC76D-FD27-7132-7C78-E76CB6B79B6F}"/>
              </a:ext>
            </a:extLst>
          </p:cNvPr>
          <p:cNvCxnSpPr>
            <a:cxnSpLocks/>
            <a:stCxn id="26" idx="3"/>
          </p:cNvCxnSpPr>
          <p:nvPr/>
        </p:nvCxnSpPr>
        <p:spPr>
          <a:xfrm>
            <a:off x="8537020" y="4164071"/>
            <a:ext cx="834025" cy="72517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0B9845B9-5F49-E218-A445-EC7F337DBF0E}"/>
              </a:ext>
            </a:extLst>
          </p:cNvPr>
          <p:cNvCxnSpPr>
            <a:cxnSpLocks/>
            <a:stCxn id="26" idx="3"/>
          </p:cNvCxnSpPr>
          <p:nvPr/>
        </p:nvCxnSpPr>
        <p:spPr>
          <a:xfrm>
            <a:off x="8537020" y="4164071"/>
            <a:ext cx="2130980" cy="8094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9575A1D6-464D-8BA7-7CDB-AB8E217BAE8A}"/>
              </a:ext>
            </a:extLst>
          </p:cNvPr>
          <p:cNvCxnSpPr>
            <a:cxnSpLocks/>
            <a:stCxn id="26" idx="3"/>
          </p:cNvCxnSpPr>
          <p:nvPr/>
        </p:nvCxnSpPr>
        <p:spPr>
          <a:xfrm>
            <a:off x="8537020" y="4164071"/>
            <a:ext cx="2821446" cy="2714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8549D2C7-C79D-C90B-36A6-3E83238A6BA9}"/>
              </a:ext>
            </a:extLst>
          </p:cNvPr>
          <p:cNvSpPr txBox="1"/>
          <p:nvPr/>
        </p:nvSpPr>
        <p:spPr>
          <a:xfrm>
            <a:off x="5625155" y="2488793"/>
            <a:ext cx="1973617" cy="523220"/>
          </a:xfrm>
          <a:prstGeom prst="rect">
            <a:avLst/>
          </a:prstGeom>
          <a:noFill/>
        </p:spPr>
        <p:txBody>
          <a:bodyPr wrap="none" rtlCol="0">
            <a:spAutoFit/>
          </a:bodyPr>
          <a:lstStyle/>
          <a:p>
            <a:r>
              <a:rPr lang="fr-BE" sz="2800" b="1" dirty="0">
                <a:solidFill>
                  <a:srgbClr val="FF0000"/>
                </a:solidFill>
              </a:rPr>
              <a:t>MUTATION</a:t>
            </a:r>
          </a:p>
        </p:txBody>
      </p:sp>
      <p:sp>
        <p:nvSpPr>
          <p:cNvPr id="32" name="Flèche : droite 31">
            <a:extLst>
              <a:ext uri="{FF2B5EF4-FFF2-40B4-BE49-F238E27FC236}">
                <a16:creationId xmlns:a16="http://schemas.microsoft.com/office/drawing/2014/main" id="{55C1A786-446B-106C-2F83-E1DCF1772741}"/>
              </a:ext>
            </a:extLst>
          </p:cNvPr>
          <p:cNvSpPr/>
          <p:nvPr/>
        </p:nvSpPr>
        <p:spPr>
          <a:xfrm>
            <a:off x="5689596" y="2962280"/>
            <a:ext cx="2117090" cy="57581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ZoneTexte 32">
            <a:extLst>
              <a:ext uri="{FF2B5EF4-FFF2-40B4-BE49-F238E27FC236}">
                <a16:creationId xmlns:a16="http://schemas.microsoft.com/office/drawing/2014/main" id="{3E953E60-A2CB-C3D5-33E6-EB682C23A5FC}"/>
              </a:ext>
            </a:extLst>
          </p:cNvPr>
          <p:cNvSpPr txBox="1"/>
          <p:nvPr/>
        </p:nvSpPr>
        <p:spPr>
          <a:xfrm>
            <a:off x="10017746" y="2319165"/>
            <a:ext cx="811441" cy="1862048"/>
          </a:xfrm>
          <a:prstGeom prst="rect">
            <a:avLst/>
          </a:prstGeom>
          <a:noFill/>
        </p:spPr>
        <p:txBody>
          <a:bodyPr wrap="none" rtlCol="0">
            <a:spAutoFit/>
          </a:bodyPr>
          <a:lstStyle/>
          <a:p>
            <a:r>
              <a:rPr lang="fr-BE" sz="11500" dirty="0">
                <a:solidFill>
                  <a:srgbClr val="FF0000"/>
                </a:solidFill>
              </a:rPr>
              <a:t>*</a:t>
            </a:r>
          </a:p>
        </p:txBody>
      </p:sp>
      <p:sp>
        <p:nvSpPr>
          <p:cNvPr id="4" name="ZoneTexte 3">
            <a:extLst>
              <a:ext uri="{FF2B5EF4-FFF2-40B4-BE49-F238E27FC236}">
                <a16:creationId xmlns:a16="http://schemas.microsoft.com/office/drawing/2014/main" id="{4DD6ADE0-5EDE-BD30-A13F-4923A2E69C3F}"/>
              </a:ext>
            </a:extLst>
          </p:cNvPr>
          <p:cNvSpPr txBox="1"/>
          <p:nvPr/>
        </p:nvSpPr>
        <p:spPr>
          <a:xfrm>
            <a:off x="1822049" y="1849757"/>
            <a:ext cx="2887329" cy="523220"/>
          </a:xfrm>
          <a:prstGeom prst="rect">
            <a:avLst/>
          </a:prstGeom>
          <a:noFill/>
          <a:ln>
            <a:solidFill>
              <a:schemeClr val="tx1"/>
            </a:solidFill>
          </a:ln>
        </p:spPr>
        <p:txBody>
          <a:bodyPr wrap="none" rtlCol="0">
            <a:spAutoFit/>
          </a:bodyPr>
          <a:lstStyle/>
          <a:p>
            <a:r>
              <a:rPr lang="fr-BE" sz="2800" b="1" dirty="0"/>
              <a:t>MA = </a:t>
            </a:r>
            <a:r>
              <a:rPr lang="fr-BE" sz="2800" b="1" dirty="0" err="1">
                <a:solidFill>
                  <a:srgbClr val="00B050"/>
                </a:solidFill>
              </a:rPr>
              <a:t>MULTI</a:t>
            </a:r>
            <a:r>
              <a:rPr lang="fr-BE" sz="2800" b="1" dirty="0" err="1"/>
              <a:t>-site</a:t>
            </a:r>
            <a:endParaRPr lang="fr-BE" sz="2800" b="1" dirty="0"/>
          </a:p>
        </p:txBody>
      </p:sp>
      <p:sp>
        <p:nvSpPr>
          <p:cNvPr id="3" name="ZoneTexte 2">
            <a:extLst>
              <a:ext uri="{FF2B5EF4-FFF2-40B4-BE49-F238E27FC236}">
                <a16:creationId xmlns:a16="http://schemas.microsoft.com/office/drawing/2014/main" id="{3C6D7BBF-4B23-5BA0-AE1D-B091902A8D42}"/>
              </a:ext>
            </a:extLst>
          </p:cNvPr>
          <p:cNvSpPr txBox="1"/>
          <p:nvPr/>
        </p:nvSpPr>
        <p:spPr>
          <a:xfrm>
            <a:off x="8451542" y="5723918"/>
            <a:ext cx="3486773" cy="646331"/>
          </a:xfrm>
          <a:prstGeom prst="rect">
            <a:avLst/>
          </a:prstGeom>
          <a:noFill/>
        </p:spPr>
        <p:txBody>
          <a:bodyPr wrap="square" rtlCol="0">
            <a:spAutoFit/>
          </a:bodyPr>
          <a:lstStyle/>
          <a:p>
            <a:pPr algn="ctr"/>
            <a:r>
              <a:rPr lang="fr-BE" dirty="0"/>
              <a:t>Cellule eucaryote fongique </a:t>
            </a:r>
            <a:r>
              <a:rPr lang="fr-BE" b="1" dirty="0"/>
              <a:t>mutée</a:t>
            </a:r>
          </a:p>
        </p:txBody>
      </p:sp>
    </p:spTree>
    <p:extLst>
      <p:ext uri="{BB962C8B-B14F-4D97-AF65-F5344CB8AC3E}">
        <p14:creationId xmlns:p14="http://schemas.microsoft.com/office/powerpoint/2010/main" val="801338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BD215-CFF7-F676-9546-DB1A4709972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DE00E6B-AA89-66B2-B8F2-9FF25AC6A273}"/>
              </a:ext>
            </a:extLst>
          </p:cNvPr>
          <p:cNvSpPr>
            <a:spLocks noGrp="1"/>
          </p:cNvSpPr>
          <p:nvPr>
            <p:ph type="title"/>
          </p:nvPr>
        </p:nvSpPr>
        <p:spPr/>
        <p:txBody>
          <a:bodyPr/>
          <a:lstStyle/>
          <a:p>
            <a:pPr algn="ctr"/>
            <a:r>
              <a:rPr lang="fr-BE" dirty="0"/>
              <a:t>Les mutations</a:t>
            </a:r>
          </a:p>
        </p:txBody>
      </p:sp>
      <p:sp>
        <p:nvSpPr>
          <p:cNvPr id="9" name="Espace réservé du contenu 8">
            <a:extLst>
              <a:ext uri="{FF2B5EF4-FFF2-40B4-BE49-F238E27FC236}">
                <a16:creationId xmlns:a16="http://schemas.microsoft.com/office/drawing/2014/main" id="{E4CD10B8-4DC2-44E6-95C9-153C62C36B8B}"/>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60F48293-59AD-C85D-4836-FCD70B9E876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9603" y="2897155"/>
            <a:ext cx="3230311" cy="2702084"/>
          </a:xfrm>
          <a:prstGeom prst="rect">
            <a:avLst/>
          </a:prstGeom>
        </p:spPr>
      </p:pic>
      <p:sp>
        <p:nvSpPr>
          <p:cNvPr id="6" name="ZoneTexte 5">
            <a:extLst>
              <a:ext uri="{FF2B5EF4-FFF2-40B4-BE49-F238E27FC236}">
                <a16:creationId xmlns:a16="http://schemas.microsoft.com/office/drawing/2014/main" id="{A4DF9EC6-E545-9439-2FCC-C256D997871C}"/>
              </a:ext>
            </a:extLst>
          </p:cNvPr>
          <p:cNvSpPr txBox="1"/>
          <p:nvPr/>
        </p:nvSpPr>
        <p:spPr>
          <a:xfrm>
            <a:off x="2743200" y="5683528"/>
            <a:ext cx="3267241" cy="369332"/>
          </a:xfrm>
          <a:prstGeom prst="rect">
            <a:avLst/>
          </a:prstGeom>
          <a:noFill/>
        </p:spPr>
        <p:txBody>
          <a:bodyPr wrap="none" rtlCol="0">
            <a:spAutoFit/>
          </a:bodyPr>
          <a:lstStyle/>
          <a:p>
            <a:r>
              <a:rPr lang="fr-BE" dirty="0"/>
              <a:t>Cellule eucaryote fongique</a:t>
            </a:r>
          </a:p>
        </p:txBody>
      </p:sp>
      <p:sp>
        <p:nvSpPr>
          <p:cNvPr id="7" name="ZoneTexte 6">
            <a:extLst>
              <a:ext uri="{FF2B5EF4-FFF2-40B4-BE49-F238E27FC236}">
                <a16:creationId xmlns:a16="http://schemas.microsoft.com/office/drawing/2014/main" id="{9C0BEA5B-57C7-1876-1C0F-B971F731B944}"/>
              </a:ext>
            </a:extLst>
          </p:cNvPr>
          <p:cNvSpPr txBox="1"/>
          <p:nvPr/>
        </p:nvSpPr>
        <p:spPr>
          <a:xfrm>
            <a:off x="867747" y="3902461"/>
            <a:ext cx="1563942" cy="523220"/>
          </a:xfrm>
          <a:prstGeom prst="rect">
            <a:avLst/>
          </a:prstGeom>
          <a:noFill/>
          <a:ln w="76200">
            <a:solidFill>
              <a:srgbClr val="00B050"/>
            </a:solidFill>
          </a:ln>
        </p:spPr>
        <p:txBody>
          <a:bodyPr wrap="square" rtlCol="0">
            <a:spAutoFit/>
          </a:bodyPr>
          <a:lstStyle/>
          <a:p>
            <a:r>
              <a:rPr lang="fr-BE" sz="1400" dirty="0"/>
              <a:t>Matière active</a:t>
            </a:r>
          </a:p>
          <a:p>
            <a:pPr algn="ctr"/>
            <a:r>
              <a:rPr lang="fr-BE" sz="1400" b="1" u="sng" dirty="0"/>
              <a:t>MULTI</a:t>
            </a:r>
            <a:r>
              <a:rPr lang="fr-BE" sz="1400" b="1" dirty="0"/>
              <a:t>-SITES</a:t>
            </a:r>
          </a:p>
        </p:txBody>
      </p:sp>
      <p:cxnSp>
        <p:nvCxnSpPr>
          <p:cNvPr id="11" name="Connecteur droit avec flèche 10">
            <a:extLst>
              <a:ext uri="{FF2B5EF4-FFF2-40B4-BE49-F238E27FC236}">
                <a16:creationId xmlns:a16="http://schemas.microsoft.com/office/drawing/2014/main" id="{27358A03-C64C-8A7A-544F-122C5AC2E5CC}"/>
              </a:ext>
            </a:extLst>
          </p:cNvPr>
          <p:cNvCxnSpPr>
            <a:cxnSpLocks/>
            <a:stCxn id="7" idx="3"/>
          </p:cNvCxnSpPr>
          <p:nvPr/>
        </p:nvCxnSpPr>
        <p:spPr>
          <a:xfrm flipV="1">
            <a:off x="2431689" y="3848979"/>
            <a:ext cx="1095282" cy="3150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499B39A0-3C4D-2A1C-8D1F-0DF07AC7A677}"/>
              </a:ext>
            </a:extLst>
          </p:cNvPr>
          <p:cNvCxnSpPr>
            <a:cxnSpLocks/>
            <a:stCxn id="7" idx="3"/>
          </p:cNvCxnSpPr>
          <p:nvPr/>
        </p:nvCxnSpPr>
        <p:spPr>
          <a:xfrm>
            <a:off x="2431689" y="4164071"/>
            <a:ext cx="834025" cy="72517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205535-B92F-6913-5B5C-F17FF88823A3}"/>
              </a:ext>
            </a:extLst>
          </p:cNvPr>
          <p:cNvCxnSpPr>
            <a:cxnSpLocks/>
            <a:stCxn id="7" idx="3"/>
          </p:cNvCxnSpPr>
          <p:nvPr/>
        </p:nvCxnSpPr>
        <p:spPr>
          <a:xfrm>
            <a:off x="2431689" y="4164071"/>
            <a:ext cx="2130980" cy="80940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AC9D9C65-37F3-161F-7ED6-9FA1FBF1D4EB}"/>
              </a:ext>
            </a:extLst>
          </p:cNvPr>
          <p:cNvCxnSpPr>
            <a:cxnSpLocks/>
            <a:stCxn id="7" idx="3"/>
          </p:cNvCxnSpPr>
          <p:nvPr/>
        </p:nvCxnSpPr>
        <p:spPr>
          <a:xfrm>
            <a:off x="2431689" y="4164071"/>
            <a:ext cx="2821446" cy="2714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4B25D79B-C6A3-133D-7610-F9A21452ED7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4934" y="2897155"/>
            <a:ext cx="3230311" cy="2702084"/>
          </a:xfrm>
          <a:prstGeom prst="rect">
            <a:avLst/>
          </a:prstGeom>
        </p:spPr>
      </p:pic>
      <p:sp>
        <p:nvSpPr>
          <p:cNvPr id="26" name="ZoneTexte 25">
            <a:extLst>
              <a:ext uri="{FF2B5EF4-FFF2-40B4-BE49-F238E27FC236}">
                <a16:creationId xmlns:a16="http://schemas.microsoft.com/office/drawing/2014/main" id="{903958C2-2EB5-D05A-1471-C40B9366D53A}"/>
              </a:ext>
            </a:extLst>
          </p:cNvPr>
          <p:cNvSpPr txBox="1"/>
          <p:nvPr/>
        </p:nvSpPr>
        <p:spPr>
          <a:xfrm>
            <a:off x="6973078" y="3902461"/>
            <a:ext cx="1563942" cy="523220"/>
          </a:xfrm>
          <a:prstGeom prst="rect">
            <a:avLst/>
          </a:prstGeom>
          <a:noFill/>
          <a:ln w="76200">
            <a:solidFill>
              <a:srgbClr val="00B050"/>
            </a:solidFill>
          </a:ln>
        </p:spPr>
        <p:txBody>
          <a:bodyPr wrap="square" rtlCol="0">
            <a:spAutoFit/>
          </a:bodyPr>
          <a:lstStyle/>
          <a:p>
            <a:r>
              <a:rPr lang="fr-BE" sz="1400" dirty="0"/>
              <a:t>Matière active</a:t>
            </a:r>
          </a:p>
          <a:p>
            <a:pPr algn="ctr"/>
            <a:r>
              <a:rPr lang="fr-BE" sz="1400" b="1" u="sng" dirty="0"/>
              <a:t>MULTI</a:t>
            </a:r>
            <a:r>
              <a:rPr lang="fr-BE" sz="1400" b="1" dirty="0"/>
              <a:t>-SITES</a:t>
            </a:r>
          </a:p>
        </p:txBody>
      </p:sp>
      <p:cxnSp>
        <p:nvCxnSpPr>
          <p:cNvPr id="27" name="Connecteur droit avec flèche 26">
            <a:extLst>
              <a:ext uri="{FF2B5EF4-FFF2-40B4-BE49-F238E27FC236}">
                <a16:creationId xmlns:a16="http://schemas.microsoft.com/office/drawing/2014/main" id="{B1D2A37B-812F-D940-2934-EB9A353E9FC4}"/>
              </a:ext>
            </a:extLst>
          </p:cNvPr>
          <p:cNvCxnSpPr>
            <a:cxnSpLocks/>
            <a:stCxn id="26" idx="3"/>
          </p:cNvCxnSpPr>
          <p:nvPr/>
        </p:nvCxnSpPr>
        <p:spPr>
          <a:xfrm flipV="1">
            <a:off x="8537020" y="3848979"/>
            <a:ext cx="1095282" cy="3150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EFDFE06D-A220-D780-98B9-E89A7A5CFFF7}"/>
              </a:ext>
            </a:extLst>
          </p:cNvPr>
          <p:cNvCxnSpPr>
            <a:cxnSpLocks/>
            <a:stCxn id="26" idx="3"/>
          </p:cNvCxnSpPr>
          <p:nvPr/>
        </p:nvCxnSpPr>
        <p:spPr>
          <a:xfrm>
            <a:off x="8537020" y="4164071"/>
            <a:ext cx="834025" cy="72517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5284FC07-5599-53FE-E31B-41285930BB8F}"/>
              </a:ext>
            </a:extLst>
          </p:cNvPr>
          <p:cNvCxnSpPr>
            <a:cxnSpLocks/>
            <a:stCxn id="26" idx="3"/>
          </p:cNvCxnSpPr>
          <p:nvPr/>
        </p:nvCxnSpPr>
        <p:spPr>
          <a:xfrm>
            <a:off x="8537020" y="4164071"/>
            <a:ext cx="2130980" cy="8094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31B2400-0423-0288-04DD-C49B43E0F138}"/>
              </a:ext>
            </a:extLst>
          </p:cNvPr>
          <p:cNvCxnSpPr>
            <a:cxnSpLocks/>
            <a:stCxn id="26" idx="3"/>
          </p:cNvCxnSpPr>
          <p:nvPr/>
        </p:nvCxnSpPr>
        <p:spPr>
          <a:xfrm>
            <a:off x="8537020" y="4164071"/>
            <a:ext cx="2821446" cy="27149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E171509E-78D6-197A-3AEF-62FB101EB085}"/>
              </a:ext>
            </a:extLst>
          </p:cNvPr>
          <p:cNvSpPr txBox="1"/>
          <p:nvPr/>
        </p:nvSpPr>
        <p:spPr>
          <a:xfrm>
            <a:off x="5625155" y="2488793"/>
            <a:ext cx="1973617" cy="523220"/>
          </a:xfrm>
          <a:prstGeom prst="rect">
            <a:avLst/>
          </a:prstGeom>
          <a:noFill/>
        </p:spPr>
        <p:txBody>
          <a:bodyPr wrap="none" rtlCol="0">
            <a:spAutoFit/>
          </a:bodyPr>
          <a:lstStyle/>
          <a:p>
            <a:r>
              <a:rPr lang="fr-BE" sz="2800" b="1" dirty="0">
                <a:solidFill>
                  <a:srgbClr val="FF0000"/>
                </a:solidFill>
              </a:rPr>
              <a:t>MUTATION</a:t>
            </a:r>
          </a:p>
        </p:txBody>
      </p:sp>
      <p:sp>
        <p:nvSpPr>
          <p:cNvPr id="32" name="Flèche : droite 31">
            <a:extLst>
              <a:ext uri="{FF2B5EF4-FFF2-40B4-BE49-F238E27FC236}">
                <a16:creationId xmlns:a16="http://schemas.microsoft.com/office/drawing/2014/main" id="{5009C0C6-7583-4BAC-74FE-ECB9E9AFD6DE}"/>
              </a:ext>
            </a:extLst>
          </p:cNvPr>
          <p:cNvSpPr/>
          <p:nvPr/>
        </p:nvSpPr>
        <p:spPr>
          <a:xfrm>
            <a:off x="5689596" y="2962280"/>
            <a:ext cx="2117090" cy="57581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ZoneTexte 32">
            <a:extLst>
              <a:ext uri="{FF2B5EF4-FFF2-40B4-BE49-F238E27FC236}">
                <a16:creationId xmlns:a16="http://schemas.microsoft.com/office/drawing/2014/main" id="{9F416CB1-91AE-2691-B962-9205BE2C304C}"/>
              </a:ext>
            </a:extLst>
          </p:cNvPr>
          <p:cNvSpPr txBox="1"/>
          <p:nvPr/>
        </p:nvSpPr>
        <p:spPr>
          <a:xfrm>
            <a:off x="10017746" y="2319165"/>
            <a:ext cx="811441" cy="1862048"/>
          </a:xfrm>
          <a:prstGeom prst="rect">
            <a:avLst/>
          </a:prstGeom>
          <a:noFill/>
        </p:spPr>
        <p:txBody>
          <a:bodyPr wrap="none" rtlCol="0">
            <a:spAutoFit/>
          </a:bodyPr>
          <a:lstStyle/>
          <a:p>
            <a:r>
              <a:rPr lang="fr-BE" sz="11500" dirty="0">
                <a:solidFill>
                  <a:srgbClr val="FF0000"/>
                </a:solidFill>
              </a:rPr>
              <a:t>*</a:t>
            </a:r>
          </a:p>
        </p:txBody>
      </p:sp>
      <p:sp>
        <p:nvSpPr>
          <p:cNvPr id="4" name="ZoneTexte 3">
            <a:extLst>
              <a:ext uri="{FF2B5EF4-FFF2-40B4-BE49-F238E27FC236}">
                <a16:creationId xmlns:a16="http://schemas.microsoft.com/office/drawing/2014/main" id="{CCE6E404-84B3-F7A5-9809-F0124C54AA8B}"/>
              </a:ext>
            </a:extLst>
          </p:cNvPr>
          <p:cNvSpPr txBox="1"/>
          <p:nvPr/>
        </p:nvSpPr>
        <p:spPr>
          <a:xfrm>
            <a:off x="1822049" y="1849757"/>
            <a:ext cx="2887329" cy="523220"/>
          </a:xfrm>
          <a:prstGeom prst="rect">
            <a:avLst/>
          </a:prstGeom>
          <a:noFill/>
          <a:ln>
            <a:solidFill>
              <a:schemeClr val="tx1"/>
            </a:solidFill>
          </a:ln>
        </p:spPr>
        <p:txBody>
          <a:bodyPr wrap="none" rtlCol="0">
            <a:spAutoFit/>
          </a:bodyPr>
          <a:lstStyle/>
          <a:p>
            <a:r>
              <a:rPr lang="fr-BE" sz="2800" b="1" dirty="0"/>
              <a:t>MA = </a:t>
            </a:r>
            <a:r>
              <a:rPr lang="fr-BE" sz="2800" b="1" dirty="0" err="1">
                <a:solidFill>
                  <a:srgbClr val="00B050"/>
                </a:solidFill>
              </a:rPr>
              <a:t>MULTI</a:t>
            </a:r>
            <a:r>
              <a:rPr lang="fr-BE" sz="2800" b="1" dirty="0" err="1"/>
              <a:t>-site</a:t>
            </a:r>
            <a:endParaRPr lang="fr-BE" sz="2800" b="1" dirty="0"/>
          </a:p>
        </p:txBody>
      </p:sp>
      <p:pic>
        <p:nvPicPr>
          <p:cNvPr id="3" name="Image 2">
            <a:extLst>
              <a:ext uri="{FF2B5EF4-FFF2-40B4-BE49-F238E27FC236}">
                <a16:creationId xmlns:a16="http://schemas.microsoft.com/office/drawing/2014/main" id="{D00FEB7E-44CF-1B72-8C9A-DF5730D8F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658" y="2859647"/>
            <a:ext cx="2617331" cy="2617331"/>
          </a:xfrm>
          <a:prstGeom prst="rect">
            <a:avLst/>
          </a:prstGeom>
        </p:spPr>
      </p:pic>
      <p:sp>
        <p:nvSpPr>
          <p:cNvPr id="8" name="ZoneTexte 7">
            <a:extLst>
              <a:ext uri="{FF2B5EF4-FFF2-40B4-BE49-F238E27FC236}">
                <a16:creationId xmlns:a16="http://schemas.microsoft.com/office/drawing/2014/main" id="{A920D5AE-F62F-7FA4-2661-12F77C8EEA69}"/>
              </a:ext>
            </a:extLst>
          </p:cNvPr>
          <p:cNvSpPr txBox="1"/>
          <p:nvPr/>
        </p:nvSpPr>
        <p:spPr>
          <a:xfrm>
            <a:off x="8451542" y="5723918"/>
            <a:ext cx="3486773" cy="646331"/>
          </a:xfrm>
          <a:prstGeom prst="rect">
            <a:avLst/>
          </a:prstGeom>
          <a:noFill/>
        </p:spPr>
        <p:txBody>
          <a:bodyPr wrap="square" rtlCol="0">
            <a:spAutoFit/>
          </a:bodyPr>
          <a:lstStyle/>
          <a:p>
            <a:pPr algn="ctr"/>
            <a:r>
              <a:rPr lang="fr-BE" dirty="0"/>
              <a:t>Cellule eucaryote fongique </a:t>
            </a:r>
            <a:r>
              <a:rPr lang="fr-BE" b="1" dirty="0"/>
              <a:t>mutée</a:t>
            </a:r>
          </a:p>
        </p:txBody>
      </p:sp>
    </p:spTree>
    <p:extLst>
      <p:ext uri="{BB962C8B-B14F-4D97-AF65-F5344CB8AC3E}">
        <p14:creationId xmlns:p14="http://schemas.microsoft.com/office/powerpoint/2010/main" val="1061107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D4CCA-4A36-5B00-E0F0-05E0C6D68E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9F149A-6D6A-53D1-3367-90F842A387B6}"/>
              </a:ext>
            </a:extLst>
          </p:cNvPr>
          <p:cNvSpPr>
            <a:spLocks noGrp="1"/>
          </p:cNvSpPr>
          <p:nvPr>
            <p:ph type="title"/>
          </p:nvPr>
        </p:nvSpPr>
        <p:spPr/>
        <p:txBody>
          <a:bodyPr/>
          <a:lstStyle/>
          <a:p>
            <a:pPr algn="ctr"/>
            <a:r>
              <a:rPr lang="fr-BE" dirty="0"/>
              <a:t>Les mutations</a:t>
            </a:r>
          </a:p>
        </p:txBody>
      </p:sp>
      <p:sp>
        <p:nvSpPr>
          <p:cNvPr id="7" name="Espace réservé du contenu 6">
            <a:extLst>
              <a:ext uri="{FF2B5EF4-FFF2-40B4-BE49-F238E27FC236}">
                <a16:creationId xmlns:a16="http://schemas.microsoft.com/office/drawing/2014/main" id="{6D9B0C0E-5497-FB05-B8CC-3541E1C64660}"/>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6C1F17D4-FE39-FADD-56F9-38804A3EBE5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7679" y="2934867"/>
            <a:ext cx="3230311" cy="2702084"/>
          </a:xfrm>
          <a:prstGeom prst="rect">
            <a:avLst/>
          </a:prstGeom>
        </p:spPr>
      </p:pic>
      <p:sp>
        <p:nvSpPr>
          <p:cNvPr id="6" name="ZoneTexte 5">
            <a:extLst>
              <a:ext uri="{FF2B5EF4-FFF2-40B4-BE49-F238E27FC236}">
                <a16:creationId xmlns:a16="http://schemas.microsoft.com/office/drawing/2014/main" id="{2D535127-9778-5D7D-747F-D5670ECD7995}"/>
              </a:ext>
            </a:extLst>
          </p:cNvPr>
          <p:cNvSpPr txBox="1"/>
          <p:nvPr/>
        </p:nvSpPr>
        <p:spPr>
          <a:xfrm>
            <a:off x="2581276" y="5721240"/>
            <a:ext cx="3267241" cy="369332"/>
          </a:xfrm>
          <a:prstGeom prst="rect">
            <a:avLst/>
          </a:prstGeom>
          <a:noFill/>
        </p:spPr>
        <p:txBody>
          <a:bodyPr wrap="none" rtlCol="0">
            <a:spAutoFit/>
          </a:bodyPr>
          <a:lstStyle/>
          <a:p>
            <a:r>
              <a:rPr lang="fr-BE" dirty="0"/>
              <a:t>Cellule eucaryote fongique</a:t>
            </a:r>
          </a:p>
        </p:txBody>
      </p:sp>
      <p:sp>
        <p:nvSpPr>
          <p:cNvPr id="34" name="ZoneTexte 33">
            <a:extLst>
              <a:ext uri="{FF2B5EF4-FFF2-40B4-BE49-F238E27FC236}">
                <a16:creationId xmlns:a16="http://schemas.microsoft.com/office/drawing/2014/main" id="{EB063EAA-E58E-43D2-4A8C-2BAE2A2DE221}"/>
              </a:ext>
            </a:extLst>
          </p:cNvPr>
          <p:cNvSpPr txBox="1"/>
          <p:nvPr/>
        </p:nvSpPr>
        <p:spPr>
          <a:xfrm>
            <a:off x="1822049" y="1849757"/>
            <a:ext cx="2520242" cy="523220"/>
          </a:xfrm>
          <a:prstGeom prst="rect">
            <a:avLst/>
          </a:prstGeom>
          <a:noFill/>
          <a:ln>
            <a:solidFill>
              <a:schemeClr val="tx1"/>
            </a:solidFill>
          </a:ln>
        </p:spPr>
        <p:txBody>
          <a:bodyPr wrap="none" rtlCol="0">
            <a:spAutoFit/>
          </a:bodyPr>
          <a:lstStyle/>
          <a:p>
            <a:r>
              <a:rPr lang="fr-BE" sz="2800" b="1" dirty="0"/>
              <a:t>MA = </a:t>
            </a:r>
            <a:r>
              <a:rPr lang="fr-BE" sz="2800" b="1" dirty="0">
                <a:solidFill>
                  <a:schemeClr val="accent2">
                    <a:lumMod val="60000"/>
                    <a:lumOff val="40000"/>
                  </a:schemeClr>
                </a:solidFill>
              </a:rPr>
              <a:t>UNI</a:t>
            </a:r>
            <a:r>
              <a:rPr lang="fr-BE" sz="2800" b="1" dirty="0"/>
              <a:t>-site</a:t>
            </a:r>
          </a:p>
        </p:txBody>
      </p:sp>
      <p:sp>
        <p:nvSpPr>
          <p:cNvPr id="3" name="ZoneTexte 2">
            <a:extLst>
              <a:ext uri="{FF2B5EF4-FFF2-40B4-BE49-F238E27FC236}">
                <a16:creationId xmlns:a16="http://schemas.microsoft.com/office/drawing/2014/main" id="{B33DD3A6-03CA-79EB-8422-99BEFA0B1480}"/>
              </a:ext>
            </a:extLst>
          </p:cNvPr>
          <p:cNvSpPr txBox="1"/>
          <p:nvPr/>
        </p:nvSpPr>
        <p:spPr>
          <a:xfrm>
            <a:off x="1078864" y="3968046"/>
            <a:ext cx="1502412" cy="523220"/>
          </a:xfrm>
          <a:prstGeom prst="rect">
            <a:avLst/>
          </a:prstGeom>
          <a:noFill/>
          <a:ln w="76200">
            <a:solidFill>
              <a:schemeClr val="accent3">
                <a:lumMod val="60000"/>
                <a:lumOff val="40000"/>
              </a:schemeClr>
            </a:solidFill>
          </a:ln>
        </p:spPr>
        <p:txBody>
          <a:bodyPr wrap="square" rtlCol="0">
            <a:spAutoFit/>
          </a:bodyPr>
          <a:lstStyle/>
          <a:p>
            <a:r>
              <a:rPr lang="fr-BE" sz="1400" dirty="0"/>
              <a:t>Matière active</a:t>
            </a:r>
          </a:p>
          <a:p>
            <a:pPr algn="ctr"/>
            <a:r>
              <a:rPr lang="fr-BE" sz="1400" b="1" u="sng" dirty="0"/>
              <a:t>UNI</a:t>
            </a:r>
            <a:r>
              <a:rPr lang="fr-BE" sz="1400" b="1" dirty="0"/>
              <a:t>-SITES</a:t>
            </a:r>
          </a:p>
        </p:txBody>
      </p:sp>
      <p:cxnSp>
        <p:nvCxnSpPr>
          <p:cNvPr id="4" name="Connecteur droit avec flèche 3">
            <a:extLst>
              <a:ext uri="{FF2B5EF4-FFF2-40B4-BE49-F238E27FC236}">
                <a16:creationId xmlns:a16="http://schemas.microsoft.com/office/drawing/2014/main" id="{B802FB7E-F6F7-2603-01D0-03C0CFB79575}"/>
              </a:ext>
            </a:extLst>
          </p:cNvPr>
          <p:cNvCxnSpPr>
            <a:cxnSpLocks/>
            <a:stCxn id="3" idx="3"/>
          </p:cNvCxnSpPr>
          <p:nvPr/>
        </p:nvCxnSpPr>
        <p:spPr>
          <a:xfrm flipV="1">
            <a:off x="2581276" y="3883757"/>
            <a:ext cx="847724" cy="345899"/>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402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1B06F-0FC5-6DCE-FBF2-808C6CB763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47D0F4-DD1F-CF13-A583-0F3C84E88828}"/>
              </a:ext>
            </a:extLst>
          </p:cNvPr>
          <p:cNvSpPr>
            <a:spLocks noGrp="1"/>
          </p:cNvSpPr>
          <p:nvPr>
            <p:ph type="title"/>
          </p:nvPr>
        </p:nvSpPr>
        <p:spPr/>
        <p:txBody>
          <a:bodyPr/>
          <a:lstStyle/>
          <a:p>
            <a:pPr algn="ctr"/>
            <a:r>
              <a:rPr lang="fr-BE" dirty="0"/>
              <a:t>Les mutations</a:t>
            </a:r>
          </a:p>
        </p:txBody>
      </p:sp>
      <p:sp>
        <p:nvSpPr>
          <p:cNvPr id="8" name="Espace réservé du contenu 7">
            <a:extLst>
              <a:ext uri="{FF2B5EF4-FFF2-40B4-BE49-F238E27FC236}">
                <a16:creationId xmlns:a16="http://schemas.microsoft.com/office/drawing/2014/main" id="{26E61879-A39F-E272-09CC-8B906D8AD1E3}"/>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65B8379B-8DE1-25F2-439E-FF625129439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7679" y="2934867"/>
            <a:ext cx="3230311" cy="2702084"/>
          </a:xfrm>
          <a:prstGeom prst="rect">
            <a:avLst/>
          </a:prstGeom>
        </p:spPr>
      </p:pic>
      <p:sp>
        <p:nvSpPr>
          <p:cNvPr id="6" name="ZoneTexte 5">
            <a:extLst>
              <a:ext uri="{FF2B5EF4-FFF2-40B4-BE49-F238E27FC236}">
                <a16:creationId xmlns:a16="http://schemas.microsoft.com/office/drawing/2014/main" id="{47BCD8DF-171D-21C6-76A5-EFF5BA400A4B}"/>
              </a:ext>
            </a:extLst>
          </p:cNvPr>
          <p:cNvSpPr txBox="1"/>
          <p:nvPr/>
        </p:nvSpPr>
        <p:spPr>
          <a:xfrm>
            <a:off x="2581276" y="5721240"/>
            <a:ext cx="3267241" cy="369332"/>
          </a:xfrm>
          <a:prstGeom prst="rect">
            <a:avLst/>
          </a:prstGeom>
          <a:noFill/>
        </p:spPr>
        <p:txBody>
          <a:bodyPr wrap="none" rtlCol="0">
            <a:spAutoFit/>
          </a:bodyPr>
          <a:lstStyle/>
          <a:p>
            <a:r>
              <a:rPr lang="fr-BE" dirty="0"/>
              <a:t>Cellule eucaryote fongique</a:t>
            </a:r>
          </a:p>
        </p:txBody>
      </p:sp>
      <p:sp>
        <p:nvSpPr>
          <p:cNvPr id="34" name="ZoneTexte 33">
            <a:extLst>
              <a:ext uri="{FF2B5EF4-FFF2-40B4-BE49-F238E27FC236}">
                <a16:creationId xmlns:a16="http://schemas.microsoft.com/office/drawing/2014/main" id="{0DCFBF26-19F6-D1D1-76FC-E547C40E8E87}"/>
              </a:ext>
            </a:extLst>
          </p:cNvPr>
          <p:cNvSpPr txBox="1"/>
          <p:nvPr/>
        </p:nvSpPr>
        <p:spPr>
          <a:xfrm>
            <a:off x="1822049" y="1849757"/>
            <a:ext cx="2520242" cy="523220"/>
          </a:xfrm>
          <a:prstGeom prst="rect">
            <a:avLst/>
          </a:prstGeom>
          <a:noFill/>
          <a:ln>
            <a:solidFill>
              <a:schemeClr val="tx1"/>
            </a:solidFill>
          </a:ln>
        </p:spPr>
        <p:txBody>
          <a:bodyPr wrap="none" rtlCol="0">
            <a:spAutoFit/>
          </a:bodyPr>
          <a:lstStyle/>
          <a:p>
            <a:r>
              <a:rPr lang="fr-BE" sz="2800" b="1" dirty="0"/>
              <a:t>MA = </a:t>
            </a:r>
            <a:r>
              <a:rPr lang="fr-BE" sz="2800" b="1" dirty="0">
                <a:solidFill>
                  <a:schemeClr val="accent2">
                    <a:lumMod val="60000"/>
                    <a:lumOff val="40000"/>
                  </a:schemeClr>
                </a:solidFill>
              </a:rPr>
              <a:t>UNI</a:t>
            </a:r>
            <a:r>
              <a:rPr lang="fr-BE" sz="2800" b="1" dirty="0"/>
              <a:t>-site</a:t>
            </a:r>
          </a:p>
        </p:txBody>
      </p:sp>
      <p:sp>
        <p:nvSpPr>
          <p:cNvPr id="3" name="ZoneTexte 2">
            <a:extLst>
              <a:ext uri="{FF2B5EF4-FFF2-40B4-BE49-F238E27FC236}">
                <a16:creationId xmlns:a16="http://schemas.microsoft.com/office/drawing/2014/main" id="{9837EEEA-D1E6-0E1E-A92B-C65748232E7A}"/>
              </a:ext>
            </a:extLst>
          </p:cNvPr>
          <p:cNvSpPr txBox="1"/>
          <p:nvPr/>
        </p:nvSpPr>
        <p:spPr>
          <a:xfrm>
            <a:off x="1078864" y="3968046"/>
            <a:ext cx="1502412" cy="523220"/>
          </a:xfrm>
          <a:prstGeom prst="rect">
            <a:avLst/>
          </a:prstGeom>
          <a:noFill/>
          <a:ln w="76200">
            <a:solidFill>
              <a:schemeClr val="accent3">
                <a:lumMod val="60000"/>
                <a:lumOff val="40000"/>
              </a:schemeClr>
            </a:solidFill>
          </a:ln>
        </p:spPr>
        <p:txBody>
          <a:bodyPr wrap="square" rtlCol="0">
            <a:spAutoFit/>
          </a:bodyPr>
          <a:lstStyle/>
          <a:p>
            <a:r>
              <a:rPr lang="fr-BE" sz="1400" dirty="0"/>
              <a:t>Matière active</a:t>
            </a:r>
          </a:p>
          <a:p>
            <a:pPr algn="ctr"/>
            <a:r>
              <a:rPr lang="fr-BE" sz="1400" b="1" u="sng" dirty="0"/>
              <a:t>UNI</a:t>
            </a:r>
            <a:r>
              <a:rPr lang="fr-BE" sz="1400" b="1" dirty="0"/>
              <a:t>-SITES</a:t>
            </a:r>
          </a:p>
        </p:txBody>
      </p:sp>
      <p:cxnSp>
        <p:nvCxnSpPr>
          <p:cNvPr id="4" name="Connecteur droit avec flèche 3">
            <a:extLst>
              <a:ext uri="{FF2B5EF4-FFF2-40B4-BE49-F238E27FC236}">
                <a16:creationId xmlns:a16="http://schemas.microsoft.com/office/drawing/2014/main" id="{ACF524BB-EDBD-2A64-D9D1-6841953A1C78}"/>
              </a:ext>
            </a:extLst>
          </p:cNvPr>
          <p:cNvCxnSpPr>
            <a:cxnSpLocks/>
            <a:stCxn id="3" idx="3"/>
          </p:cNvCxnSpPr>
          <p:nvPr/>
        </p:nvCxnSpPr>
        <p:spPr>
          <a:xfrm flipV="1">
            <a:off x="2581276" y="3883757"/>
            <a:ext cx="847724" cy="345899"/>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24C6B0A-9EE6-E131-554E-1AEEA59DFBA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4934" y="2897155"/>
            <a:ext cx="3230311" cy="2702084"/>
          </a:xfrm>
          <a:prstGeom prst="rect">
            <a:avLst/>
          </a:prstGeom>
        </p:spPr>
      </p:pic>
      <p:sp>
        <p:nvSpPr>
          <p:cNvPr id="16" name="ZoneTexte 15">
            <a:extLst>
              <a:ext uri="{FF2B5EF4-FFF2-40B4-BE49-F238E27FC236}">
                <a16:creationId xmlns:a16="http://schemas.microsoft.com/office/drawing/2014/main" id="{EEF83093-C50B-349D-710C-496960D2FE85}"/>
              </a:ext>
            </a:extLst>
          </p:cNvPr>
          <p:cNvSpPr txBox="1"/>
          <p:nvPr/>
        </p:nvSpPr>
        <p:spPr>
          <a:xfrm>
            <a:off x="5625155" y="2488793"/>
            <a:ext cx="1973617" cy="523220"/>
          </a:xfrm>
          <a:prstGeom prst="rect">
            <a:avLst/>
          </a:prstGeom>
          <a:noFill/>
        </p:spPr>
        <p:txBody>
          <a:bodyPr wrap="none" rtlCol="0">
            <a:spAutoFit/>
          </a:bodyPr>
          <a:lstStyle/>
          <a:p>
            <a:r>
              <a:rPr lang="fr-BE" sz="2800" b="1" dirty="0">
                <a:solidFill>
                  <a:srgbClr val="FF0000"/>
                </a:solidFill>
              </a:rPr>
              <a:t>MUTATION</a:t>
            </a:r>
          </a:p>
        </p:txBody>
      </p:sp>
      <p:sp>
        <p:nvSpPr>
          <p:cNvPr id="17" name="Flèche : droite 16">
            <a:extLst>
              <a:ext uri="{FF2B5EF4-FFF2-40B4-BE49-F238E27FC236}">
                <a16:creationId xmlns:a16="http://schemas.microsoft.com/office/drawing/2014/main" id="{C4BC9FEE-480E-A220-2477-E88984628F34}"/>
              </a:ext>
            </a:extLst>
          </p:cNvPr>
          <p:cNvSpPr/>
          <p:nvPr/>
        </p:nvSpPr>
        <p:spPr>
          <a:xfrm>
            <a:off x="5689596" y="2962280"/>
            <a:ext cx="2117090" cy="57581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ZoneTexte 18">
            <a:extLst>
              <a:ext uri="{FF2B5EF4-FFF2-40B4-BE49-F238E27FC236}">
                <a16:creationId xmlns:a16="http://schemas.microsoft.com/office/drawing/2014/main" id="{DFBDCDE7-1727-2E2A-68B8-575C20AB2F7E}"/>
              </a:ext>
            </a:extLst>
          </p:cNvPr>
          <p:cNvSpPr txBox="1"/>
          <p:nvPr/>
        </p:nvSpPr>
        <p:spPr>
          <a:xfrm>
            <a:off x="10017746" y="2319165"/>
            <a:ext cx="811441" cy="1862048"/>
          </a:xfrm>
          <a:prstGeom prst="rect">
            <a:avLst/>
          </a:prstGeom>
          <a:noFill/>
        </p:spPr>
        <p:txBody>
          <a:bodyPr wrap="none" rtlCol="0">
            <a:spAutoFit/>
          </a:bodyPr>
          <a:lstStyle/>
          <a:p>
            <a:r>
              <a:rPr lang="fr-BE" sz="11500" dirty="0">
                <a:solidFill>
                  <a:srgbClr val="FF0000"/>
                </a:solidFill>
              </a:rPr>
              <a:t>*</a:t>
            </a:r>
          </a:p>
        </p:txBody>
      </p:sp>
      <p:sp>
        <p:nvSpPr>
          <p:cNvPr id="25" name="ZoneTexte 24">
            <a:extLst>
              <a:ext uri="{FF2B5EF4-FFF2-40B4-BE49-F238E27FC236}">
                <a16:creationId xmlns:a16="http://schemas.microsoft.com/office/drawing/2014/main" id="{72713ECB-A992-950D-8F3B-55A1C779341D}"/>
              </a:ext>
            </a:extLst>
          </p:cNvPr>
          <p:cNvSpPr txBox="1"/>
          <p:nvPr/>
        </p:nvSpPr>
        <p:spPr>
          <a:xfrm>
            <a:off x="7375758" y="3968046"/>
            <a:ext cx="1502412" cy="523220"/>
          </a:xfrm>
          <a:prstGeom prst="rect">
            <a:avLst/>
          </a:prstGeom>
          <a:noFill/>
          <a:ln w="76200">
            <a:solidFill>
              <a:srgbClr val="FF0000"/>
            </a:solidFill>
          </a:ln>
        </p:spPr>
        <p:txBody>
          <a:bodyPr wrap="square" rtlCol="0">
            <a:spAutoFit/>
          </a:bodyPr>
          <a:lstStyle/>
          <a:p>
            <a:r>
              <a:rPr lang="fr-BE" sz="1400" dirty="0"/>
              <a:t>Matière active</a:t>
            </a:r>
          </a:p>
          <a:p>
            <a:pPr algn="ctr"/>
            <a:r>
              <a:rPr lang="fr-BE" sz="1400" b="1" u="sng" dirty="0"/>
              <a:t>UNI</a:t>
            </a:r>
            <a:r>
              <a:rPr lang="fr-BE" sz="1400" b="1" dirty="0"/>
              <a:t>-SITES</a:t>
            </a:r>
          </a:p>
        </p:txBody>
      </p:sp>
      <p:cxnSp>
        <p:nvCxnSpPr>
          <p:cNvPr id="26" name="Connecteur droit avec flèche 25">
            <a:extLst>
              <a:ext uri="{FF2B5EF4-FFF2-40B4-BE49-F238E27FC236}">
                <a16:creationId xmlns:a16="http://schemas.microsoft.com/office/drawing/2014/main" id="{DA140FDF-7BB1-0F84-7381-E12925DB9974}"/>
              </a:ext>
            </a:extLst>
          </p:cNvPr>
          <p:cNvCxnSpPr>
            <a:cxnSpLocks/>
            <a:stCxn id="25" idx="3"/>
          </p:cNvCxnSpPr>
          <p:nvPr/>
        </p:nvCxnSpPr>
        <p:spPr>
          <a:xfrm flipV="1">
            <a:off x="8878170" y="3883757"/>
            <a:ext cx="847724" cy="3458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3F03ABE-7A1F-7B01-9777-A40A87819265}"/>
              </a:ext>
            </a:extLst>
          </p:cNvPr>
          <p:cNvSpPr txBox="1"/>
          <p:nvPr/>
        </p:nvSpPr>
        <p:spPr>
          <a:xfrm>
            <a:off x="8451542" y="5723918"/>
            <a:ext cx="3486773" cy="646331"/>
          </a:xfrm>
          <a:prstGeom prst="rect">
            <a:avLst/>
          </a:prstGeom>
          <a:noFill/>
        </p:spPr>
        <p:txBody>
          <a:bodyPr wrap="square" rtlCol="0">
            <a:spAutoFit/>
          </a:bodyPr>
          <a:lstStyle/>
          <a:p>
            <a:pPr algn="ctr"/>
            <a:r>
              <a:rPr lang="fr-BE" dirty="0"/>
              <a:t>Cellule eucaryote fongique </a:t>
            </a:r>
            <a:r>
              <a:rPr lang="fr-BE" b="1" dirty="0"/>
              <a:t>mutée</a:t>
            </a:r>
          </a:p>
        </p:txBody>
      </p:sp>
    </p:spTree>
    <p:extLst>
      <p:ext uri="{BB962C8B-B14F-4D97-AF65-F5344CB8AC3E}">
        <p14:creationId xmlns:p14="http://schemas.microsoft.com/office/powerpoint/2010/main" val="103205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AB814-9F45-F022-4A56-2334698A5F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5C5CDB-544D-33B7-2C17-315ED95EA5DC}"/>
              </a:ext>
            </a:extLst>
          </p:cNvPr>
          <p:cNvSpPr>
            <a:spLocks noGrp="1"/>
          </p:cNvSpPr>
          <p:nvPr>
            <p:ph type="title"/>
          </p:nvPr>
        </p:nvSpPr>
        <p:spPr/>
        <p:txBody>
          <a:bodyPr/>
          <a:lstStyle/>
          <a:p>
            <a:pPr algn="ctr"/>
            <a:r>
              <a:rPr lang="fr-BE" dirty="0"/>
              <a:t>Les mutations</a:t>
            </a:r>
          </a:p>
        </p:txBody>
      </p:sp>
      <p:sp>
        <p:nvSpPr>
          <p:cNvPr id="8" name="Espace réservé du contenu 7">
            <a:extLst>
              <a:ext uri="{FF2B5EF4-FFF2-40B4-BE49-F238E27FC236}">
                <a16:creationId xmlns:a16="http://schemas.microsoft.com/office/drawing/2014/main" id="{5DEC3996-FDD0-492B-F48C-A39B4C8C2CCF}"/>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AEC5EEF1-3127-BA10-E3D3-AF2800C0C8C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7679" y="2934867"/>
            <a:ext cx="3230311" cy="2702084"/>
          </a:xfrm>
          <a:prstGeom prst="rect">
            <a:avLst/>
          </a:prstGeom>
        </p:spPr>
      </p:pic>
      <p:sp>
        <p:nvSpPr>
          <p:cNvPr id="6" name="ZoneTexte 5">
            <a:extLst>
              <a:ext uri="{FF2B5EF4-FFF2-40B4-BE49-F238E27FC236}">
                <a16:creationId xmlns:a16="http://schemas.microsoft.com/office/drawing/2014/main" id="{EB3F6014-D43C-7CA1-76DF-E9B315A8F4EF}"/>
              </a:ext>
            </a:extLst>
          </p:cNvPr>
          <p:cNvSpPr txBox="1"/>
          <p:nvPr/>
        </p:nvSpPr>
        <p:spPr>
          <a:xfrm>
            <a:off x="2581276" y="5721240"/>
            <a:ext cx="3267241" cy="369332"/>
          </a:xfrm>
          <a:prstGeom prst="rect">
            <a:avLst/>
          </a:prstGeom>
          <a:noFill/>
        </p:spPr>
        <p:txBody>
          <a:bodyPr wrap="none" rtlCol="0">
            <a:spAutoFit/>
          </a:bodyPr>
          <a:lstStyle/>
          <a:p>
            <a:r>
              <a:rPr lang="fr-BE" dirty="0"/>
              <a:t>Cellule eucaryote fongique</a:t>
            </a:r>
          </a:p>
        </p:txBody>
      </p:sp>
      <p:sp>
        <p:nvSpPr>
          <p:cNvPr id="34" name="ZoneTexte 33">
            <a:extLst>
              <a:ext uri="{FF2B5EF4-FFF2-40B4-BE49-F238E27FC236}">
                <a16:creationId xmlns:a16="http://schemas.microsoft.com/office/drawing/2014/main" id="{3540D53B-7089-692F-C211-DCC724B59502}"/>
              </a:ext>
            </a:extLst>
          </p:cNvPr>
          <p:cNvSpPr txBox="1"/>
          <p:nvPr/>
        </p:nvSpPr>
        <p:spPr>
          <a:xfrm>
            <a:off x="1822049" y="1849757"/>
            <a:ext cx="2520242" cy="523220"/>
          </a:xfrm>
          <a:prstGeom prst="rect">
            <a:avLst/>
          </a:prstGeom>
          <a:noFill/>
          <a:ln>
            <a:solidFill>
              <a:schemeClr val="tx1"/>
            </a:solidFill>
          </a:ln>
        </p:spPr>
        <p:txBody>
          <a:bodyPr wrap="none" rtlCol="0">
            <a:spAutoFit/>
          </a:bodyPr>
          <a:lstStyle/>
          <a:p>
            <a:r>
              <a:rPr lang="fr-BE" sz="2800" b="1" dirty="0"/>
              <a:t>MA = </a:t>
            </a:r>
            <a:r>
              <a:rPr lang="fr-BE" sz="2800" b="1" dirty="0">
                <a:solidFill>
                  <a:schemeClr val="accent2">
                    <a:lumMod val="60000"/>
                    <a:lumOff val="40000"/>
                  </a:schemeClr>
                </a:solidFill>
              </a:rPr>
              <a:t>UNI</a:t>
            </a:r>
            <a:r>
              <a:rPr lang="fr-BE" sz="2800" b="1" dirty="0"/>
              <a:t>-site</a:t>
            </a:r>
          </a:p>
        </p:txBody>
      </p:sp>
      <p:sp>
        <p:nvSpPr>
          <p:cNvPr id="3" name="ZoneTexte 2">
            <a:extLst>
              <a:ext uri="{FF2B5EF4-FFF2-40B4-BE49-F238E27FC236}">
                <a16:creationId xmlns:a16="http://schemas.microsoft.com/office/drawing/2014/main" id="{549F7B81-67CE-5909-D072-CF3CC1B1BFA9}"/>
              </a:ext>
            </a:extLst>
          </p:cNvPr>
          <p:cNvSpPr txBox="1"/>
          <p:nvPr/>
        </p:nvSpPr>
        <p:spPr>
          <a:xfrm>
            <a:off x="1078864" y="3968046"/>
            <a:ext cx="1502412" cy="523220"/>
          </a:xfrm>
          <a:prstGeom prst="rect">
            <a:avLst/>
          </a:prstGeom>
          <a:noFill/>
          <a:ln w="76200">
            <a:solidFill>
              <a:schemeClr val="accent3">
                <a:lumMod val="60000"/>
                <a:lumOff val="40000"/>
              </a:schemeClr>
            </a:solidFill>
          </a:ln>
        </p:spPr>
        <p:txBody>
          <a:bodyPr wrap="square" rtlCol="0">
            <a:spAutoFit/>
          </a:bodyPr>
          <a:lstStyle/>
          <a:p>
            <a:r>
              <a:rPr lang="fr-BE" sz="1400" dirty="0"/>
              <a:t>Matière active</a:t>
            </a:r>
          </a:p>
          <a:p>
            <a:pPr algn="ctr"/>
            <a:r>
              <a:rPr lang="fr-BE" sz="1400" b="1" u="sng" dirty="0"/>
              <a:t>UNI</a:t>
            </a:r>
            <a:r>
              <a:rPr lang="fr-BE" sz="1400" b="1" dirty="0"/>
              <a:t>-SITES</a:t>
            </a:r>
          </a:p>
        </p:txBody>
      </p:sp>
      <p:cxnSp>
        <p:nvCxnSpPr>
          <p:cNvPr id="4" name="Connecteur droit avec flèche 3">
            <a:extLst>
              <a:ext uri="{FF2B5EF4-FFF2-40B4-BE49-F238E27FC236}">
                <a16:creationId xmlns:a16="http://schemas.microsoft.com/office/drawing/2014/main" id="{971744C4-B975-AB3D-D84D-6132D31A212C}"/>
              </a:ext>
            </a:extLst>
          </p:cNvPr>
          <p:cNvCxnSpPr>
            <a:cxnSpLocks/>
            <a:stCxn id="3" idx="3"/>
          </p:cNvCxnSpPr>
          <p:nvPr/>
        </p:nvCxnSpPr>
        <p:spPr>
          <a:xfrm flipV="1">
            <a:off x="2581276" y="3883757"/>
            <a:ext cx="847724" cy="345899"/>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881AD07-845C-66BE-C87C-5CBB3856C8F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4934" y="2897155"/>
            <a:ext cx="3230311" cy="2702084"/>
          </a:xfrm>
          <a:prstGeom prst="rect">
            <a:avLst/>
          </a:prstGeom>
        </p:spPr>
      </p:pic>
      <p:sp>
        <p:nvSpPr>
          <p:cNvPr id="16" name="ZoneTexte 15">
            <a:extLst>
              <a:ext uri="{FF2B5EF4-FFF2-40B4-BE49-F238E27FC236}">
                <a16:creationId xmlns:a16="http://schemas.microsoft.com/office/drawing/2014/main" id="{A5B891BE-7AAA-0AD2-2991-64D55DA62231}"/>
              </a:ext>
            </a:extLst>
          </p:cNvPr>
          <p:cNvSpPr txBox="1"/>
          <p:nvPr/>
        </p:nvSpPr>
        <p:spPr>
          <a:xfrm>
            <a:off x="5625155" y="2488793"/>
            <a:ext cx="1973617" cy="523220"/>
          </a:xfrm>
          <a:prstGeom prst="rect">
            <a:avLst/>
          </a:prstGeom>
          <a:noFill/>
        </p:spPr>
        <p:txBody>
          <a:bodyPr wrap="none" rtlCol="0">
            <a:spAutoFit/>
          </a:bodyPr>
          <a:lstStyle/>
          <a:p>
            <a:r>
              <a:rPr lang="fr-BE" sz="2800" b="1" dirty="0">
                <a:solidFill>
                  <a:srgbClr val="FF0000"/>
                </a:solidFill>
              </a:rPr>
              <a:t>MUTATION</a:t>
            </a:r>
          </a:p>
        </p:txBody>
      </p:sp>
      <p:sp>
        <p:nvSpPr>
          <p:cNvPr id="17" name="Flèche : droite 16">
            <a:extLst>
              <a:ext uri="{FF2B5EF4-FFF2-40B4-BE49-F238E27FC236}">
                <a16:creationId xmlns:a16="http://schemas.microsoft.com/office/drawing/2014/main" id="{06FE2CDA-ABA1-6C36-9B9D-C31520D46064}"/>
              </a:ext>
            </a:extLst>
          </p:cNvPr>
          <p:cNvSpPr/>
          <p:nvPr/>
        </p:nvSpPr>
        <p:spPr>
          <a:xfrm>
            <a:off x="5689596" y="2962280"/>
            <a:ext cx="2117090" cy="57581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ZoneTexte 18">
            <a:extLst>
              <a:ext uri="{FF2B5EF4-FFF2-40B4-BE49-F238E27FC236}">
                <a16:creationId xmlns:a16="http://schemas.microsoft.com/office/drawing/2014/main" id="{ED90B7E7-36F3-79EE-BF0A-8E1EAE4DAA3C}"/>
              </a:ext>
            </a:extLst>
          </p:cNvPr>
          <p:cNvSpPr txBox="1"/>
          <p:nvPr/>
        </p:nvSpPr>
        <p:spPr>
          <a:xfrm>
            <a:off x="10017746" y="2319165"/>
            <a:ext cx="811441" cy="1862048"/>
          </a:xfrm>
          <a:prstGeom prst="rect">
            <a:avLst/>
          </a:prstGeom>
          <a:noFill/>
        </p:spPr>
        <p:txBody>
          <a:bodyPr wrap="none" rtlCol="0">
            <a:spAutoFit/>
          </a:bodyPr>
          <a:lstStyle/>
          <a:p>
            <a:r>
              <a:rPr lang="fr-BE" sz="11500" dirty="0">
                <a:solidFill>
                  <a:srgbClr val="FF0000"/>
                </a:solidFill>
              </a:rPr>
              <a:t>*</a:t>
            </a:r>
          </a:p>
        </p:txBody>
      </p:sp>
      <p:sp>
        <p:nvSpPr>
          <p:cNvPr id="25" name="ZoneTexte 24">
            <a:extLst>
              <a:ext uri="{FF2B5EF4-FFF2-40B4-BE49-F238E27FC236}">
                <a16:creationId xmlns:a16="http://schemas.microsoft.com/office/drawing/2014/main" id="{25686912-D80A-4224-D2F3-55FEBA4E3E4E}"/>
              </a:ext>
            </a:extLst>
          </p:cNvPr>
          <p:cNvSpPr txBox="1"/>
          <p:nvPr/>
        </p:nvSpPr>
        <p:spPr>
          <a:xfrm>
            <a:off x="7375758" y="3968046"/>
            <a:ext cx="1502412" cy="523220"/>
          </a:xfrm>
          <a:prstGeom prst="rect">
            <a:avLst/>
          </a:prstGeom>
          <a:noFill/>
          <a:ln w="76200">
            <a:solidFill>
              <a:srgbClr val="FF0000"/>
            </a:solidFill>
          </a:ln>
        </p:spPr>
        <p:txBody>
          <a:bodyPr wrap="square" rtlCol="0">
            <a:spAutoFit/>
          </a:bodyPr>
          <a:lstStyle/>
          <a:p>
            <a:r>
              <a:rPr lang="fr-BE" sz="1400" dirty="0"/>
              <a:t>Matière active</a:t>
            </a:r>
          </a:p>
          <a:p>
            <a:pPr algn="ctr"/>
            <a:r>
              <a:rPr lang="fr-BE" sz="1400" b="1" u="sng" dirty="0"/>
              <a:t>UNI</a:t>
            </a:r>
            <a:r>
              <a:rPr lang="fr-BE" sz="1400" b="1" dirty="0"/>
              <a:t>-SITES</a:t>
            </a:r>
          </a:p>
        </p:txBody>
      </p:sp>
      <p:cxnSp>
        <p:nvCxnSpPr>
          <p:cNvPr id="26" name="Connecteur droit avec flèche 25">
            <a:extLst>
              <a:ext uri="{FF2B5EF4-FFF2-40B4-BE49-F238E27FC236}">
                <a16:creationId xmlns:a16="http://schemas.microsoft.com/office/drawing/2014/main" id="{35DE59B3-864D-3AC6-A83B-B10EB0CB5923}"/>
              </a:ext>
            </a:extLst>
          </p:cNvPr>
          <p:cNvCxnSpPr>
            <a:cxnSpLocks/>
            <a:stCxn id="25" idx="3"/>
          </p:cNvCxnSpPr>
          <p:nvPr/>
        </p:nvCxnSpPr>
        <p:spPr>
          <a:xfrm flipV="1">
            <a:off x="8878170" y="3883757"/>
            <a:ext cx="847724" cy="3458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298DF54A-146B-0388-39A7-38A7D8CE5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707" y="3463984"/>
            <a:ext cx="1561362" cy="1561362"/>
          </a:xfrm>
          <a:prstGeom prst="rect">
            <a:avLst/>
          </a:prstGeom>
        </p:spPr>
      </p:pic>
      <p:sp>
        <p:nvSpPr>
          <p:cNvPr id="7" name="ZoneTexte 6">
            <a:extLst>
              <a:ext uri="{FF2B5EF4-FFF2-40B4-BE49-F238E27FC236}">
                <a16:creationId xmlns:a16="http://schemas.microsoft.com/office/drawing/2014/main" id="{4F5B0143-D3C3-1A10-62B8-B060AA7649EA}"/>
              </a:ext>
            </a:extLst>
          </p:cNvPr>
          <p:cNvSpPr txBox="1"/>
          <p:nvPr/>
        </p:nvSpPr>
        <p:spPr>
          <a:xfrm>
            <a:off x="8451542" y="5723918"/>
            <a:ext cx="3486773" cy="646331"/>
          </a:xfrm>
          <a:prstGeom prst="rect">
            <a:avLst/>
          </a:prstGeom>
          <a:noFill/>
        </p:spPr>
        <p:txBody>
          <a:bodyPr wrap="square" rtlCol="0">
            <a:spAutoFit/>
          </a:bodyPr>
          <a:lstStyle/>
          <a:p>
            <a:pPr algn="ctr"/>
            <a:r>
              <a:rPr lang="fr-BE" dirty="0"/>
              <a:t>Cellule eucaryote fongique </a:t>
            </a:r>
            <a:r>
              <a:rPr lang="fr-BE" b="1" dirty="0"/>
              <a:t>mutée</a:t>
            </a:r>
          </a:p>
        </p:txBody>
      </p:sp>
    </p:spTree>
    <p:extLst>
      <p:ext uri="{BB962C8B-B14F-4D97-AF65-F5344CB8AC3E}">
        <p14:creationId xmlns:p14="http://schemas.microsoft.com/office/powerpoint/2010/main" val="4027547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8E1E-8033-8181-EC78-B3AA40372D5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3A1EDD20-EA9F-1924-4412-4E2E7943D09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8384" y="2303484"/>
            <a:ext cx="4575852" cy="3827600"/>
          </a:xfrm>
          <a:prstGeom prst="rect">
            <a:avLst/>
          </a:prstGeom>
        </p:spPr>
      </p:pic>
      <p:sp>
        <p:nvSpPr>
          <p:cNvPr id="6" name="ZoneTexte 5">
            <a:extLst>
              <a:ext uri="{FF2B5EF4-FFF2-40B4-BE49-F238E27FC236}">
                <a16:creationId xmlns:a16="http://schemas.microsoft.com/office/drawing/2014/main" id="{D1C6F5E2-02C9-3813-9B6E-8B4CB551CA66}"/>
              </a:ext>
            </a:extLst>
          </p:cNvPr>
          <p:cNvSpPr txBox="1"/>
          <p:nvPr/>
        </p:nvSpPr>
        <p:spPr>
          <a:xfrm>
            <a:off x="4478694" y="6251510"/>
            <a:ext cx="3267241" cy="369332"/>
          </a:xfrm>
          <a:prstGeom prst="rect">
            <a:avLst/>
          </a:prstGeom>
          <a:noFill/>
        </p:spPr>
        <p:txBody>
          <a:bodyPr wrap="none" rtlCol="0">
            <a:spAutoFit/>
          </a:bodyPr>
          <a:lstStyle/>
          <a:p>
            <a:r>
              <a:rPr lang="fr-BE" dirty="0"/>
              <a:t>Cellule eucaryote fongique</a:t>
            </a:r>
          </a:p>
        </p:txBody>
      </p:sp>
      <p:sp>
        <p:nvSpPr>
          <p:cNvPr id="7" name="ZoneTexte 6">
            <a:extLst>
              <a:ext uri="{FF2B5EF4-FFF2-40B4-BE49-F238E27FC236}">
                <a16:creationId xmlns:a16="http://schemas.microsoft.com/office/drawing/2014/main" id="{CA9FE7BE-467E-9DCD-CE74-1FDEA33270BD}"/>
              </a:ext>
            </a:extLst>
          </p:cNvPr>
          <p:cNvSpPr txBox="1"/>
          <p:nvPr/>
        </p:nvSpPr>
        <p:spPr>
          <a:xfrm>
            <a:off x="1464906" y="3712406"/>
            <a:ext cx="1987421" cy="646331"/>
          </a:xfrm>
          <a:prstGeom prst="rect">
            <a:avLst/>
          </a:prstGeom>
          <a:noFill/>
          <a:ln w="76200">
            <a:solidFill>
              <a:srgbClr val="00B050"/>
            </a:solidFill>
          </a:ln>
        </p:spPr>
        <p:txBody>
          <a:bodyPr wrap="square" rtlCol="0">
            <a:spAutoFit/>
          </a:bodyPr>
          <a:lstStyle/>
          <a:p>
            <a:r>
              <a:rPr lang="fr-BE" dirty="0"/>
              <a:t>Matière active</a:t>
            </a:r>
          </a:p>
          <a:p>
            <a:pPr algn="ctr"/>
            <a:r>
              <a:rPr lang="fr-BE" b="1" u="sng" dirty="0"/>
              <a:t>MULTI</a:t>
            </a:r>
            <a:r>
              <a:rPr lang="fr-BE" b="1" dirty="0"/>
              <a:t>-SITES</a:t>
            </a:r>
          </a:p>
        </p:txBody>
      </p:sp>
      <p:sp>
        <p:nvSpPr>
          <p:cNvPr id="8" name="ZoneTexte 7">
            <a:extLst>
              <a:ext uri="{FF2B5EF4-FFF2-40B4-BE49-F238E27FC236}">
                <a16:creationId xmlns:a16="http://schemas.microsoft.com/office/drawing/2014/main" id="{6E5D74EF-2803-6A0E-33CC-CCFCB5991180}"/>
              </a:ext>
            </a:extLst>
          </p:cNvPr>
          <p:cNvSpPr txBox="1"/>
          <p:nvPr/>
        </p:nvSpPr>
        <p:spPr>
          <a:xfrm>
            <a:off x="8689910" y="4650307"/>
            <a:ext cx="1987421" cy="646331"/>
          </a:xfrm>
          <a:prstGeom prst="rect">
            <a:avLst/>
          </a:prstGeom>
          <a:noFill/>
          <a:ln w="76200">
            <a:solidFill>
              <a:srgbClr val="0070C0"/>
            </a:solidFill>
          </a:ln>
        </p:spPr>
        <p:txBody>
          <a:bodyPr wrap="square" rtlCol="0">
            <a:spAutoFit/>
          </a:bodyPr>
          <a:lstStyle/>
          <a:p>
            <a:r>
              <a:rPr lang="fr-BE" dirty="0"/>
              <a:t>Matière active</a:t>
            </a:r>
          </a:p>
          <a:p>
            <a:pPr algn="ctr"/>
            <a:r>
              <a:rPr lang="fr-BE" b="1" u="sng" dirty="0"/>
              <a:t>UNI</a:t>
            </a:r>
            <a:r>
              <a:rPr lang="fr-BE" b="1" dirty="0"/>
              <a:t>-SITES</a:t>
            </a:r>
          </a:p>
        </p:txBody>
      </p:sp>
      <p:sp>
        <p:nvSpPr>
          <p:cNvPr id="9" name="ZoneTexte 8">
            <a:extLst>
              <a:ext uri="{FF2B5EF4-FFF2-40B4-BE49-F238E27FC236}">
                <a16:creationId xmlns:a16="http://schemas.microsoft.com/office/drawing/2014/main" id="{FADA8E29-2072-8435-AB78-5DBB6217B742}"/>
              </a:ext>
            </a:extLst>
          </p:cNvPr>
          <p:cNvSpPr txBox="1"/>
          <p:nvPr/>
        </p:nvSpPr>
        <p:spPr>
          <a:xfrm>
            <a:off x="8689910" y="2782669"/>
            <a:ext cx="1987421" cy="646331"/>
          </a:xfrm>
          <a:prstGeom prst="rect">
            <a:avLst/>
          </a:prstGeom>
          <a:noFill/>
          <a:ln w="76200">
            <a:solidFill>
              <a:schemeClr val="accent3">
                <a:lumMod val="60000"/>
                <a:lumOff val="40000"/>
              </a:schemeClr>
            </a:solidFill>
          </a:ln>
        </p:spPr>
        <p:txBody>
          <a:bodyPr wrap="square" rtlCol="0">
            <a:spAutoFit/>
          </a:bodyPr>
          <a:lstStyle/>
          <a:p>
            <a:r>
              <a:rPr lang="fr-BE" dirty="0"/>
              <a:t>Matière active</a:t>
            </a:r>
          </a:p>
          <a:p>
            <a:pPr algn="ctr"/>
            <a:r>
              <a:rPr lang="fr-BE" b="1" u="sng" dirty="0"/>
              <a:t>UNI</a:t>
            </a:r>
            <a:r>
              <a:rPr lang="fr-BE" b="1" dirty="0"/>
              <a:t>-SITES</a:t>
            </a:r>
          </a:p>
        </p:txBody>
      </p:sp>
      <p:cxnSp>
        <p:nvCxnSpPr>
          <p:cNvPr id="11" name="Connecteur droit avec flèche 10">
            <a:extLst>
              <a:ext uri="{FF2B5EF4-FFF2-40B4-BE49-F238E27FC236}">
                <a16:creationId xmlns:a16="http://schemas.microsoft.com/office/drawing/2014/main" id="{C08910CA-F2DD-C267-5302-F1DFB5B67E27}"/>
              </a:ext>
            </a:extLst>
          </p:cNvPr>
          <p:cNvCxnSpPr>
            <a:stCxn id="7" idx="3"/>
          </p:cNvCxnSpPr>
          <p:nvPr/>
        </p:nvCxnSpPr>
        <p:spPr>
          <a:xfrm flipV="1">
            <a:off x="3452327" y="3610947"/>
            <a:ext cx="1324946" cy="42462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F69DC7B-4576-341B-405E-D019C764C27A}"/>
              </a:ext>
            </a:extLst>
          </p:cNvPr>
          <p:cNvCxnSpPr>
            <a:cxnSpLocks/>
            <a:stCxn id="7" idx="3"/>
          </p:cNvCxnSpPr>
          <p:nvPr/>
        </p:nvCxnSpPr>
        <p:spPr>
          <a:xfrm>
            <a:off x="3452327" y="4035572"/>
            <a:ext cx="802432" cy="61473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E812DC2-585B-065D-70B8-F0646294BE3D}"/>
              </a:ext>
            </a:extLst>
          </p:cNvPr>
          <p:cNvCxnSpPr>
            <a:cxnSpLocks/>
            <a:stCxn id="7" idx="3"/>
          </p:cNvCxnSpPr>
          <p:nvPr/>
        </p:nvCxnSpPr>
        <p:spPr>
          <a:xfrm>
            <a:off x="3452327" y="4035572"/>
            <a:ext cx="2537926" cy="111492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24A53205-E67F-46AA-601B-D5456EF709CD}"/>
              </a:ext>
            </a:extLst>
          </p:cNvPr>
          <p:cNvCxnSpPr>
            <a:cxnSpLocks/>
            <a:stCxn id="7" idx="3"/>
          </p:cNvCxnSpPr>
          <p:nvPr/>
        </p:nvCxnSpPr>
        <p:spPr>
          <a:xfrm>
            <a:off x="3452327" y="4035572"/>
            <a:ext cx="3769567" cy="44359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E4B8863-9917-CCBD-7980-9D6D1F949F62}"/>
              </a:ext>
            </a:extLst>
          </p:cNvPr>
          <p:cNvCxnSpPr>
            <a:cxnSpLocks/>
            <a:stCxn id="9" idx="1"/>
          </p:cNvCxnSpPr>
          <p:nvPr/>
        </p:nvCxnSpPr>
        <p:spPr>
          <a:xfrm flipH="1">
            <a:off x="4893330" y="3105835"/>
            <a:ext cx="3796580" cy="505112"/>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52D6677D-CDF1-E414-0E39-327C11504D40}"/>
              </a:ext>
            </a:extLst>
          </p:cNvPr>
          <p:cNvCxnSpPr>
            <a:cxnSpLocks/>
            <a:stCxn id="8" idx="1"/>
          </p:cNvCxnSpPr>
          <p:nvPr/>
        </p:nvCxnSpPr>
        <p:spPr>
          <a:xfrm flipH="1" flipV="1">
            <a:off x="7337951" y="4413298"/>
            <a:ext cx="1351959" cy="56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372E4300-7EE5-3868-1280-DCCCD909570B}"/>
              </a:ext>
            </a:extLst>
          </p:cNvPr>
          <p:cNvSpPr txBox="1">
            <a:spLocks/>
          </p:cNvSpPr>
          <p:nvPr/>
        </p:nvSpPr>
        <p:spPr>
          <a:xfrm>
            <a:off x="1797009" y="7113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b="1"/>
              <a:t>!!</a:t>
            </a:r>
            <a:r>
              <a:rPr lang="fr-BE" u="sng"/>
              <a:t> Fini les MULTI-SITES </a:t>
            </a:r>
            <a:r>
              <a:rPr lang="fr-BE" b="1"/>
              <a:t>!!</a:t>
            </a:r>
            <a:endParaRPr lang="fr-BE" b="1" dirty="0"/>
          </a:p>
        </p:txBody>
      </p:sp>
      <p:sp>
        <p:nvSpPr>
          <p:cNvPr id="13" name="ZoneTexte 12">
            <a:extLst>
              <a:ext uri="{FF2B5EF4-FFF2-40B4-BE49-F238E27FC236}">
                <a16:creationId xmlns:a16="http://schemas.microsoft.com/office/drawing/2014/main" id="{8FB022DA-7392-23CD-A302-B1386CECAA31}"/>
              </a:ext>
            </a:extLst>
          </p:cNvPr>
          <p:cNvSpPr txBox="1"/>
          <p:nvPr/>
        </p:nvSpPr>
        <p:spPr>
          <a:xfrm>
            <a:off x="1716833" y="4479698"/>
            <a:ext cx="1981633" cy="369332"/>
          </a:xfrm>
          <a:prstGeom prst="rect">
            <a:avLst/>
          </a:prstGeom>
          <a:noFill/>
        </p:spPr>
        <p:txBody>
          <a:bodyPr wrap="none" rtlCol="0">
            <a:spAutoFit/>
          </a:bodyPr>
          <a:lstStyle/>
          <a:p>
            <a:r>
              <a:rPr lang="fr-BE" dirty="0"/>
              <a:t>Ex : </a:t>
            </a:r>
            <a:r>
              <a:rPr lang="fr-BE" strike="sngStrike" dirty="0"/>
              <a:t>mancozèbe</a:t>
            </a:r>
          </a:p>
        </p:txBody>
      </p:sp>
    </p:spTree>
    <p:extLst>
      <p:ext uri="{BB962C8B-B14F-4D97-AF65-F5344CB8AC3E}">
        <p14:creationId xmlns:p14="http://schemas.microsoft.com/office/powerpoint/2010/main" val="3506288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B4BAB-33D0-0955-982F-66FDBF7657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4388674-A706-EA31-770A-69AB00742C33}"/>
              </a:ext>
            </a:extLst>
          </p:cNvPr>
          <p:cNvSpPr>
            <a:spLocks noGrp="1"/>
          </p:cNvSpPr>
          <p:nvPr>
            <p:ph type="title"/>
          </p:nvPr>
        </p:nvSpPr>
        <p:spPr/>
        <p:txBody>
          <a:bodyPr/>
          <a:lstStyle/>
          <a:p>
            <a:pPr algn="ctr"/>
            <a:r>
              <a:rPr lang="fr-BE" b="1" dirty="0"/>
              <a:t>!!</a:t>
            </a:r>
            <a:r>
              <a:rPr lang="fr-BE" u="sng" dirty="0"/>
              <a:t> Fini les MULTI-SITES </a:t>
            </a:r>
            <a:r>
              <a:rPr lang="fr-BE" b="1" dirty="0"/>
              <a:t>!!</a:t>
            </a:r>
          </a:p>
        </p:txBody>
      </p:sp>
      <p:pic>
        <p:nvPicPr>
          <p:cNvPr id="5" name="Image 4">
            <a:extLst>
              <a:ext uri="{FF2B5EF4-FFF2-40B4-BE49-F238E27FC236}">
                <a16:creationId xmlns:a16="http://schemas.microsoft.com/office/drawing/2014/main" id="{E760028E-606B-0152-7DDA-6E055027EE6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8384" y="2303484"/>
            <a:ext cx="4575852" cy="3827600"/>
          </a:xfrm>
          <a:prstGeom prst="rect">
            <a:avLst/>
          </a:prstGeom>
        </p:spPr>
      </p:pic>
      <p:sp>
        <p:nvSpPr>
          <p:cNvPr id="6" name="ZoneTexte 5">
            <a:extLst>
              <a:ext uri="{FF2B5EF4-FFF2-40B4-BE49-F238E27FC236}">
                <a16:creationId xmlns:a16="http://schemas.microsoft.com/office/drawing/2014/main" id="{D2B4A74E-2756-3DD1-F748-267271CFE672}"/>
              </a:ext>
            </a:extLst>
          </p:cNvPr>
          <p:cNvSpPr txBox="1"/>
          <p:nvPr/>
        </p:nvSpPr>
        <p:spPr>
          <a:xfrm>
            <a:off x="4478694" y="6251510"/>
            <a:ext cx="3267241" cy="369332"/>
          </a:xfrm>
          <a:prstGeom prst="rect">
            <a:avLst/>
          </a:prstGeom>
          <a:noFill/>
        </p:spPr>
        <p:txBody>
          <a:bodyPr wrap="none" rtlCol="0">
            <a:spAutoFit/>
          </a:bodyPr>
          <a:lstStyle/>
          <a:p>
            <a:r>
              <a:rPr lang="fr-BE" dirty="0"/>
              <a:t>Cellule eucaryote fongique</a:t>
            </a:r>
          </a:p>
        </p:txBody>
      </p:sp>
      <p:sp>
        <p:nvSpPr>
          <p:cNvPr id="7" name="ZoneTexte 6">
            <a:extLst>
              <a:ext uri="{FF2B5EF4-FFF2-40B4-BE49-F238E27FC236}">
                <a16:creationId xmlns:a16="http://schemas.microsoft.com/office/drawing/2014/main" id="{E9D7D40F-B3BD-822B-31EE-A2CDB3F06534}"/>
              </a:ext>
            </a:extLst>
          </p:cNvPr>
          <p:cNvSpPr txBox="1"/>
          <p:nvPr/>
        </p:nvSpPr>
        <p:spPr>
          <a:xfrm>
            <a:off x="1464906" y="3712406"/>
            <a:ext cx="1987421" cy="646331"/>
          </a:xfrm>
          <a:prstGeom prst="rect">
            <a:avLst/>
          </a:prstGeom>
          <a:noFill/>
          <a:ln w="76200">
            <a:solidFill>
              <a:schemeClr val="bg1">
                <a:lumMod val="75000"/>
              </a:schemeClr>
            </a:solidFill>
          </a:ln>
        </p:spPr>
        <p:txBody>
          <a:bodyPr wrap="square" rtlCol="0">
            <a:spAutoFit/>
          </a:bodyPr>
          <a:lstStyle/>
          <a:p>
            <a:r>
              <a:rPr lang="fr-BE" dirty="0">
                <a:solidFill>
                  <a:schemeClr val="bg1">
                    <a:lumMod val="50000"/>
                  </a:schemeClr>
                </a:solidFill>
              </a:rPr>
              <a:t>Matière active</a:t>
            </a:r>
          </a:p>
          <a:p>
            <a:pPr algn="ctr"/>
            <a:r>
              <a:rPr lang="fr-BE" b="1" u="sng" dirty="0">
                <a:solidFill>
                  <a:schemeClr val="bg1">
                    <a:lumMod val="50000"/>
                  </a:schemeClr>
                </a:solidFill>
              </a:rPr>
              <a:t>MULSTI</a:t>
            </a:r>
            <a:r>
              <a:rPr lang="fr-BE" b="1" dirty="0">
                <a:solidFill>
                  <a:schemeClr val="bg1">
                    <a:lumMod val="50000"/>
                  </a:schemeClr>
                </a:solidFill>
              </a:rPr>
              <a:t>-SITES</a:t>
            </a:r>
          </a:p>
        </p:txBody>
      </p:sp>
      <p:sp>
        <p:nvSpPr>
          <p:cNvPr id="8" name="ZoneTexte 7">
            <a:extLst>
              <a:ext uri="{FF2B5EF4-FFF2-40B4-BE49-F238E27FC236}">
                <a16:creationId xmlns:a16="http://schemas.microsoft.com/office/drawing/2014/main" id="{DD30A705-63D2-CA7F-6B56-DE726F98CBB7}"/>
              </a:ext>
            </a:extLst>
          </p:cNvPr>
          <p:cNvSpPr txBox="1"/>
          <p:nvPr/>
        </p:nvSpPr>
        <p:spPr>
          <a:xfrm>
            <a:off x="8689910" y="4650307"/>
            <a:ext cx="1987421" cy="646331"/>
          </a:xfrm>
          <a:prstGeom prst="rect">
            <a:avLst/>
          </a:prstGeom>
          <a:noFill/>
          <a:ln w="76200">
            <a:solidFill>
              <a:srgbClr val="0070C0"/>
            </a:solidFill>
          </a:ln>
        </p:spPr>
        <p:txBody>
          <a:bodyPr wrap="square" rtlCol="0">
            <a:spAutoFit/>
          </a:bodyPr>
          <a:lstStyle/>
          <a:p>
            <a:r>
              <a:rPr lang="fr-BE" dirty="0"/>
              <a:t>Matière active</a:t>
            </a:r>
          </a:p>
          <a:p>
            <a:pPr algn="ctr"/>
            <a:r>
              <a:rPr lang="fr-BE" b="1" u="sng" dirty="0"/>
              <a:t>UNI</a:t>
            </a:r>
            <a:r>
              <a:rPr lang="fr-BE" b="1" dirty="0"/>
              <a:t>-SITES</a:t>
            </a:r>
          </a:p>
        </p:txBody>
      </p:sp>
      <p:sp>
        <p:nvSpPr>
          <p:cNvPr id="9" name="ZoneTexte 8">
            <a:extLst>
              <a:ext uri="{FF2B5EF4-FFF2-40B4-BE49-F238E27FC236}">
                <a16:creationId xmlns:a16="http://schemas.microsoft.com/office/drawing/2014/main" id="{A87E1CAC-7E26-C60D-A37A-E4174767047F}"/>
              </a:ext>
            </a:extLst>
          </p:cNvPr>
          <p:cNvSpPr txBox="1"/>
          <p:nvPr/>
        </p:nvSpPr>
        <p:spPr>
          <a:xfrm>
            <a:off x="8689910" y="2782669"/>
            <a:ext cx="1987421" cy="646331"/>
          </a:xfrm>
          <a:prstGeom prst="rect">
            <a:avLst/>
          </a:prstGeom>
          <a:noFill/>
          <a:ln w="76200">
            <a:solidFill>
              <a:schemeClr val="accent3">
                <a:lumMod val="60000"/>
                <a:lumOff val="40000"/>
              </a:schemeClr>
            </a:solidFill>
          </a:ln>
        </p:spPr>
        <p:txBody>
          <a:bodyPr wrap="square" rtlCol="0">
            <a:spAutoFit/>
          </a:bodyPr>
          <a:lstStyle/>
          <a:p>
            <a:r>
              <a:rPr lang="fr-BE" dirty="0"/>
              <a:t>Matière active</a:t>
            </a:r>
          </a:p>
          <a:p>
            <a:pPr algn="ctr"/>
            <a:r>
              <a:rPr lang="fr-BE" b="1" u="sng" dirty="0"/>
              <a:t>UNI</a:t>
            </a:r>
            <a:r>
              <a:rPr lang="fr-BE" b="1" dirty="0"/>
              <a:t>-SITES</a:t>
            </a:r>
          </a:p>
        </p:txBody>
      </p:sp>
      <p:cxnSp>
        <p:nvCxnSpPr>
          <p:cNvPr id="11" name="Connecteur droit avec flèche 10">
            <a:extLst>
              <a:ext uri="{FF2B5EF4-FFF2-40B4-BE49-F238E27FC236}">
                <a16:creationId xmlns:a16="http://schemas.microsoft.com/office/drawing/2014/main" id="{130F241D-C8D2-4466-0D58-6A1585FFFF67}"/>
              </a:ext>
            </a:extLst>
          </p:cNvPr>
          <p:cNvCxnSpPr>
            <a:stCxn id="7" idx="3"/>
          </p:cNvCxnSpPr>
          <p:nvPr/>
        </p:nvCxnSpPr>
        <p:spPr>
          <a:xfrm flipV="1">
            <a:off x="3452327" y="3610947"/>
            <a:ext cx="1324946" cy="424625"/>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6C8BF4E-19D7-7C9C-6407-F29CDA61F4D6}"/>
              </a:ext>
            </a:extLst>
          </p:cNvPr>
          <p:cNvCxnSpPr>
            <a:cxnSpLocks/>
            <a:stCxn id="7" idx="3"/>
          </p:cNvCxnSpPr>
          <p:nvPr/>
        </p:nvCxnSpPr>
        <p:spPr>
          <a:xfrm>
            <a:off x="3452327" y="4035572"/>
            <a:ext cx="802432" cy="614735"/>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F876B3F-A199-093F-CB36-FD55C8AA224D}"/>
              </a:ext>
            </a:extLst>
          </p:cNvPr>
          <p:cNvCxnSpPr>
            <a:cxnSpLocks/>
            <a:stCxn id="7" idx="3"/>
          </p:cNvCxnSpPr>
          <p:nvPr/>
        </p:nvCxnSpPr>
        <p:spPr>
          <a:xfrm>
            <a:off x="3452327" y="4035572"/>
            <a:ext cx="2537926" cy="1114926"/>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BEC51CD2-B2D8-3695-D8C5-1D85CFF00187}"/>
              </a:ext>
            </a:extLst>
          </p:cNvPr>
          <p:cNvCxnSpPr>
            <a:cxnSpLocks/>
            <a:stCxn id="7" idx="3"/>
          </p:cNvCxnSpPr>
          <p:nvPr/>
        </p:nvCxnSpPr>
        <p:spPr>
          <a:xfrm>
            <a:off x="3452327" y="4035572"/>
            <a:ext cx="3769567" cy="443591"/>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57519E36-C970-9136-18F9-520BF837DC53}"/>
              </a:ext>
            </a:extLst>
          </p:cNvPr>
          <p:cNvCxnSpPr>
            <a:cxnSpLocks/>
            <a:stCxn id="9" idx="1"/>
          </p:cNvCxnSpPr>
          <p:nvPr/>
        </p:nvCxnSpPr>
        <p:spPr>
          <a:xfrm flipH="1">
            <a:off x="4893330" y="3105835"/>
            <a:ext cx="3796580" cy="505112"/>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15F24D33-B516-0397-A9C6-F0A10894DE44}"/>
              </a:ext>
            </a:extLst>
          </p:cNvPr>
          <p:cNvCxnSpPr>
            <a:cxnSpLocks/>
            <a:stCxn id="8" idx="1"/>
          </p:cNvCxnSpPr>
          <p:nvPr/>
        </p:nvCxnSpPr>
        <p:spPr>
          <a:xfrm flipH="1" flipV="1">
            <a:off x="7337951" y="4413298"/>
            <a:ext cx="1351959" cy="56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CCB770FA-4800-C660-9BA5-DAFBD68F5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365" y="3254890"/>
            <a:ext cx="1561362" cy="1561362"/>
          </a:xfrm>
          <a:prstGeom prst="rect">
            <a:avLst/>
          </a:prstGeom>
        </p:spPr>
      </p:pic>
    </p:spTree>
    <p:extLst>
      <p:ext uri="{BB962C8B-B14F-4D97-AF65-F5344CB8AC3E}">
        <p14:creationId xmlns:p14="http://schemas.microsoft.com/office/powerpoint/2010/main" val="2855742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B38E8F-00F3-A30D-9054-4BAD561E41AA}"/>
              </a:ext>
            </a:extLst>
          </p:cNvPr>
          <p:cNvSpPr>
            <a:spLocks noGrp="1"/>
          </p:cNvSpPr>
          <p:nvPr>
            <p:ph type="title"/>
          </p:nvPr>
        </p:nvSpPr>
        <p:spPr/>
        <p:txBody>
          <a:bodyPr/>
          <a:lstStyle/>
          <a:p>
            <a:pPr algn="ctr"/>
            <a:r>
              <a:rPr lang="fr-BE" dirty="0"/>
              <a:t>Sélection de souches</a:t>
            </a:r>
          </a:p>
        </p:txBody>
      </p:sp>
      <p:sp>
        <p:nvSpPr>
          <p:cNvPr id="5" name="ZoneTexte 4">
            <a:extLst>
              <a:ext uri="{FF2B5EF4-FFF2-40B4-BE49-F238E27FC236}">
                <a16:creationId xmlns:a16="http://schemas.microsoft.com/office/drawing/2014/main" id="{3413F568-DCF7-D880-7B04-191343BD7233}"/>
              </a:ext>
            </a:extLst>
          </p:cNvPr>
          <p:cNvSpPr txBox="1"/>
          <p:nvPr/>
        </p:nvSpPr>
        <p:spPr>
          <a:xfrm>
            <a:off x="1148667" y="2768498"/>
            <a:ext cx="2265978" cy="830997"/>
          </a:xfrm>
          <a:prstGeom prst="rect">
            <a:avLst/>
          </a:prstGeom>
          <a:noFill/>
        </p:spPr>
        <p:txBody>
          <a:bodyPr wrap="square" rtlCol="0">
            <a:spAutoFit/>
          </a:bodyPr>
          <a:lstStyle/>
          <a:p>
            <a:pPr algn="ctr"/>
            <a:r>
              <a:rPr lang="fr-BE" sz="2400" b="1" dirty="0"/>
              <a:t>Pulvérisation MA-UNISITE</a:t>
            </a:r>
          </a:p>
        </p:txBody>
      </p:sp>
      <p:sp>
        <p:nvSpPr>
          <p:cNvPr id="6" name="ZoneTexte 5">
            <a:extLst>
              <a:ext uri="{FF2B5EF4-FFF2-40B4-BE49-F238E27FC236}">
                <a16:creationId xmlns:a16="http://schemas.microsoft.com/office/drawing/2014/main" id="{3D6C2EC9-9F08-8A4C-C04D-608F36E80C48}"/>
              </a:ext>
            </a:extLst>
          </p:cNvPr>
          <p:cNvSpPr txBox="1"/>
          <p:nvPr/>
        </p:nvSpPr>
        <p:spPr>
          <a:xfrm>
            <a:off x="3456636" y="2728792"/>
            <a:ext cx="2688557" cy="369332"/>
          </a:xfrm>
          <a:prstGeom prst="rect">
            <a:avLst/>
          </a:prstGeom>
          <a:noFill/>
        </p:spPr>
        <p:txBody>
          <a:bodyPr wrap="none" rtlCol="0">
            <a:spAutoFit/>
          </a:bodyPr>
          <a:lstStyle/>
          <a:p>
            <a:r>
              <a:rPr lang="fr-BE" b="1" dirty="0">
                <a:solidFill>
                  <a:srgbClr val="FE603B"/>
                </a:solidFill>
              </a:rPr>
              <a:t>Souche</a:t>
            </a:r>
            <a:r>
              <a:rPr lang="fr-BE" b="1" dirty="0"/>
              <a:t> </a:t>
            </a:r>
            <a:r>
              <a:rPr lang="fr-BE" b="1" dirty="0">
                <a:solidFill>
                  <a:srgbClr val="FE603B"/>
                </a:solidFill>
              </a:rPr>
              <a:t>Non-résistante</a:t>
            </a:r>
          </a:p>
        </p:txBody>
      </p:sp>
      <p:pic>
        <p:nvPicPr>
          <p:cNvPr id="10" name="Image 9">
            <a:extLst>
              <a:ext uri="{FF2B5EF4-FFF2-40B4-BE49-F238E27FC236}">
                <a16:creationId xmlns:a16="http://schemas.microsoft.com/office/drawing/2014/main" id="{4EFCBCD6-F0BC-1F36-786D-2894678DC203}"/>
              </a:ext>
            </a:extLst>
          </p:cNvPr>
          <p:cNvPicPr>
            <a:picLocks noChangeAspect="1"/>
          </p:cNvPicPr>
          <p:nvPr/>
        </p:nvPicPr>
        <p:blipFill rotWithShape="1">
          <a:blip r:embed="rId3"/>
          <a:srcRect l="10775" t="12675" r="6328" b="4430"/>
          <a:stretch/>
        </p:blipFill>
        <p:spPr>
          <a:xfrm>
            <a:off x="3622007" y="3599495"/>
            <a:ext cx="2357817" cy="2357818"/>
          </a:xfrm>
          <a:prstGeom prst="flowChartConnector">
            <a:avLst/>
          </a:prstGeom>
        </p:spPr>
      </p:pic>
      <p:pic>
        <p:nvPicPr>
          <p:cNvPr id="15" name="Image 14">
            <a:extLst>
              <a:ext uri="{FF2B5EF4-FFF2-40B4-BE49-F238E27FC236}">
                <a16:creationId xmlns:a16="http://schemas.microsoft.com/office/drawing/2014/main" id="{B876FD85-C42A-F282-E6E8-1017A8A90063}"/>
              </a:ext>
            </a:extLst>
          </p:cNvPr>
          <p:cNvPicPr>
            <a:picLocks noChangeAspect="1"/>
          </p:cNvPicPr>
          <p:nvPr/>
        </p:nvPicPr>
        <p:blipFill rotWithShape="1">
          <a:blip r:embed="rId4"/>
          <a:srcRect t="16854" r="81407"/>
          <a:stretch/>
        </p:blipFill>
        <p:spPr>
          <a:xfrm>
            <a:off x="1520645" y="3815644"/>
            <a:ext cx="1361099" cy="2483391"/>
          </a:xfrm>
          <a:prstGeom prst="rect">
            <a:avLst/>
          </a:prstGeom>
        </p:spPr>
      </p:pic>
      <p:sp>
        <p:nvSpPr>
          <p:cNvPr id="16" name="Flèche : droite 15">
            <a:extLst>
              <a:ext uri="{FF2B5EF4-FFF2-40B4-BE49-F238E27FC236}">
                <a16:creationId xmlns:a16="http://schemas.microsoft.com/office/drawing/2014/main" id="{4DEFF857-6CBE-0C61-60C2-821F10289228}"/>
              </a:ext>
            </a:extLst>
          </p:cNvPr>
          <p:cNvSpPr/>
          <p:nvPr/>
        </p:nvSpPr>
        <p:spPr>
          <a:xfrm>
            <a:off x="2943225" y="4602235"/>
            <a:ext cx="598816" cy="3269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7653C28D-CBFB-24CA-46A7-2341ACB33EB9}"/>
              </a:ext>
            </a:extLst>
          </p:cNvPr>
          <p:cNvSpPr txBox="1"/>
          <p:nvPr/>
        </p:nvSpPr>
        <p:spPr>
          <a:xfrm>
            <a:off x="5216954" y="3244334"/>
            <a:ext cx="2218877" cy="369332"/>
          </a:xfrm>
          <a:prstGeom prst="rect">
            <a:avLst/>
          </a:prstGeom>
          <a:noFill/>
        </p:spPr>
        <p:txBody>
          <a:bodyPr wrap="none" rtlCol="0">
            <a:spAutoFit/>
          </a:bodyPr>
          <a:lstStyle/>
          <a:p>
            <a:r>
              <a:rPr lang="fr-BE" b="1" dirty="0"/>
              <a:t>Souche Résistante</a:t>
            </a:r>
          </a:p>
        </p:txBody>
      </p:sp>
      <p:cxnSp>
        <p:nvCxnSpPr>
          <p:cNvPr id="23" name="Connecteur : en angle 22">
            <a:extLst>
              <a:ext uri="{FF2B5EF4-FFF2-40B4-BE49-F238E27FC236}">
                <a16:creationId xmlns:a16="http://schemas.microsoft.com/office/drawing/2014/main" id="{550AC002-93DD-10E3-AFE5-F2899F8DB678}"/>
              </a:ext>
            </a:extLst>
          </p:cNvPr>
          <p:cNvCxnSpPr/>
          <p:nvPr/>
        </p:nvCxnSpPr>
        <p:spPr>
          <a:xfrm rot="5400000">
            <a:off x="4858499" y="4003380"/>
            <a:ext cx="1178909" cy="371138"/>
          </a:xfrm>
          <a:prstGeom prst="bentConnector3">
            <a:avLst>
              <a:gd name="adj1" fmla="val 9709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13875179-3506-961C-A04D-77AF2C07D2F0}"/>
              </a:ext>
            </a:extLst>
          </p:cNvPr>
          <p:cNvCxnSpPr>
            <a:cxnSpLocks/>
          </p:cNvCxnSpPr>
          <p:nvPr/>
        </p:nvCxnSpPr>
        <p:spPr>
          <a:xfrm>
            <a:off x="4855028" y="3183996"/>
            <a:ext cx="0" cy="827373"/>
          </a:xfrm>
          <a:prstGeom prst="straightConnector1">
            <a:avLst/>
          </a:prstGeom>
          <a:ln w="38100">
            <a:solidFill>
              <a:srgbClr val="FE603B"/>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1D21729-72A6-C465-3E24-51F9F0D26558}"/>
              </a:ext>
            </a:extLst>
          </p:cNvPr>
          <p:cNvSpPr txBox="1"/>
          <p:nvPr/>
        </p:nvSpPr>
        <p:spPr>
          <a:xfrm>
            <a:off x="7019553" y="2768498"/>
            <a:ext cx="600648" cy="1107996"/>
          </a:xfrm>
          <a:prstGeom prst="rect">
            <a:avLst/>
          </a:prstGeom>
          <a:noFill/>
        </p:spPr>
        <p:txBody>
          <a:bodyPr wrap="square" rtlCol="0">
            <a:spAutoFit/>
          </a:bodyPr>
          <a:lstStyle/>
          <a:p>
            <a:r>
              <a:rPr lang="fr-BE" sz="6600" dirty="0">
                <a:solidFill>
                  <a:srgbClr val="FF0000"/>
                </a:solidFill>
              </a:rPr>
              <a:t>*</a:t>
            </a:r>
          </a:p>
        </p:txBody>
      </p:sp>
    </p:spTree>
    <p:extLst>
      <p:ext uri="{BB962C8B-B14F-4D97-AF65-F5344CB8AC3E}">
        <p14:creationId xmlns:p14="http://schemas.microsoft.com/office/powerpoint/2010/main" val="27838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53AC7E09-6FEC-1A53-0214-000C9ECFF936}"/>
              </a:ext>
            </a:extLst>
          </p:cNvPr>
          <p:cNvSpPr txBox="1">
            <a:spLocks/>
          </p:cNvSpPr>
          <p:nvPr/>
        </p:nvSpPr>
        <p:spPr>
          <a:xfrm>
            <a:off x="2348434" y="158940"/>
            <a:ext cx="10109343" cy="878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a:t>2024  Année spéciale</a:t>
            </a:r>
          </a:p>
        </p:txBody>
      </p:sp>
      <p:sp>
        <p:nvSpPr>
          <p:cNvPr id="7" name="ZoneTexte 6">
            <a:extLst>
              <a:ext uri="{FF2B5EF4-FFF2-40B4-BE49-F238E27FC236}">
                <a16:creationId xmlns:a16="http://schemas.microsoft.com/office/drawing/2014/main" id="{5FB27658-7CDA-D311-BD58-3695CF28A4D3}"/>
              </a:ext>
            </a:extLst>
          </p:cNvPr>
          <p:cNvSpPr txBox="1"/>
          <p:nvPr/>
        </p:nvSpPr>
        <p:spPr>
          <a:xfrm>
            <a:off x="863578" y="2878541"/>
            <a:ext cx="2752459" cy="1754326"/>
          </a:xfrm>
          <a:prstGeom prst="rect">
            <a:avLst/>
          </a:prstGeom>
          <a:noFill/>
          <a:ln w="28575">
            <a:solidFill>
              <a:schemeClr val="tx1"/>
            </a:solidFill>
          </a:ln>
        </p:spPr>
        <p:txBody>
          <a:bodyPr wrap="square" rtlCol="0">
            <a:spAutoFit/>
          </a:bodyPr>
          <a:lstStyle/>
          <a:p>
            <a:r>
              <a:rPr lang="fr-BE" sz="2400" b="1" dirty="0"/>
              <a:t>Plantation tardive</a:t>
            </a:r>
          </a:p>
          <a:p>
            <a:endParaRPr lang="fr-BE" sz="2400" b="1" dirty="0"/>
          </a:p>
          <a:p>
            <a:r>
              <a:rPr lang="fr-BE" sz="2400" b="1" dirty="0"/>
              <a:t>Levée tardive</a:t>
            </a:r>
          </a:p>
          <a:p>
            <a:endParaRPr lang="fr-BE" dirty="0"/>
          </a:p>
          <a:p>
            <a:r>
              <a:rPr lang="fr-BE" dirty="0"/>
              <a:t>Mildiou déjà avancé</a:t>
            </a:r>
          </a:p>
        </p:txBody>
      </p:sp>
      <p:pic>
        <p:nvPicPr>
          <p:cNvPr id="3" name="Image 2" descr="Une image contenant texte, Tracé, ligne, Police&#10;&#10;Le contenu généré par l’IA peut être incorrect.">
            <a:extLst>
              <a:ext uri="{FF2B5EF4-FFF2-40B4-BE49-F238E27FC236}">
                <a16:creationId xmlns:a16="http://schemas.microsoft.com/office/drawing/2014/main" id="{04A31B20-F3F3-4A22-630F-28A1BF18C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558" y="1759352"/>
            <a:ext cx="8560442" cy="3668761"/>
          </a:xfrm>
          <a:prstGeom prst="rect">
            <a:avLst/>
          </a:prstGeom>
        </p:spPr>
      </p:pic>
    </p:spTree>
    <p:extLst>
      <p:ext uri="{BB962C8B-B14F-4D97-AF65-F5344CB8AC3E}">
        <p14:creationId xmlns:p14="http://schemas.microsoft.com/office/powerpoint/2010/main" val="397005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B38E8F-00F3-A30D-9054-4BAD561E41AA}"/>
              </a:ext>
            </a:extLst>
          </p:cNvPr>
          <p:cNvSpPr>
            <a:spLocks noGrp="1"/>
          </p:cNvSpPr>
          <p:nvPr>
            <p:ph type="title"/>
          </p:nvPr>
        </p:nvSpPr>
        <p:spPr/>
        <p:txBody>
          <a:bodyPr/>
          <a:lstStyle/>
          <a:p>
            <a:pPr algn="ctr"/>
            <a:r>
              <a:rPr lang="fr-BE" dirty="0"/>
              <a:t>Sélection de souches</a:t>
            </a:r>
          </a:p>
        </p:txBody>
      </p:sp>
      <p:sp>
        <p:nvSpPr>
          <p:cNvPr id="5" name="ZoneTexte 4">
            <a:extLst>
              <a:ext uri="{FF2B5EF4-FFF2-40B4-BE49-F238E27FC236}">
                <a16:creationId xmlns:a16="http://schemas.microsoft.com/office/drawing/2014/main" id="{3413F568-DCF7-D880-7B04-191343BD7233}"/>
              </a:ext>
            </a:extLst>
          </p:cNvPr>
          <p:cNvSpPr txBox="1"/>
          <p:nvPr/>
        </p:nvSpPr>
        <p:spPr>
          <a:xfrm>
            <a:off x="1148667" y="2768498"/>
            <a:ext cx="2265978" cy="830997"/>
          </a:xfrm>
          <a:prstGeom prst="rect">
            <a:avLst/>
          </a:prstGeom>
          <a:noFill/>
        </p:spPr>
        <p:txBody>
          <a:bodyPr wrap="square" rtlCol="0">
            <a:spAutoFit/>
          </a:bodyPr>
          <a:lstStyle/>
          <a:p>
            <a:pPr algn="ctr"/>
            <a:r>
              <a:rPr lang="fr-BE" sz="2400" b="1" dirty="0"/>
              <a:t>Pulvérisation MA-UNISITE</a:t>
            </a:r>
          </a:p>
        </p:txBody>
      </p:sp>
      <p:sp>
        <p:nvSpPr>
          <p:cNvPr id="6" name="ZoneTexte 5">
            <a:extLst>
              <a:ext uri="{FF2B5EF4-FFF2-40B4-BE49-F238E27FC236}">
                <a16:creationId xmlns:a16="http://schemas.microsoft.com/office/drawing/2014/main" id="{3D6C2EC9-9F08-8A4C-C04D-608F36E80C48}"/>
              </a:ext>
            </a:extLst>
          </p:cNvPr>
          <p:cNvSpPr txBox="1"/>
          <p:nvPr/>
        </p:nvSpPr>
        <p:spPr>
          <a:xfrm>
            <a:off x="3456636" y="2728792"/>
            <a:ext cx="2688557" cy="369332"/>
          </a:xfrm>
          <a:prstGeom prst="rect">
            <a:avLst/>
          </a:prstGeom>
          <a:noFill/>
        </p:spPr>
        <p:txBody>
          <a:bodyPr wrap="none" rtlCol="0">
            <a:spAutoFit/>
          </a:bodyPr>
          <a:lstStyle/>
          <a:p>
            <a:r>
              <a:rPr lang="fr-BE" b="1" dirty="0">
                <a:solidFill>
                  <a:srgbClr val="FE603B"/>
                </a:solidFill>
              </a:rPr>
              <a:t>Souche</a:t>
            </a:r>
            <a:r>
              <a:rPr lang="fr-BE" b="1" dirty="0"/>
              <a:t> </a:t>
            </a:r>
            <a:r>
              <a:rPr lang="fr-BE" b="1" dirty="0">
                <a:solidFill>
                  <a:srgbClr val="FE603B"/>
                </a:solidFill>
              </a:rPr>
              <a:t>Non-résistante</a:t>
            </a:r>
          </a:p>
        </p:txBody>
      </p:sp>
      <p:pic>
        <p:nvPicPr>
          <p:cNvPr id="10" name="Image 9">
            <a:extLst>
              <a:ext uri="{FF2B5EF4-FFF2-40B4-BE49-F238E27FC236}">
                <a16:creationId xmlns:a16="http://schemas.microsoft.com/office/drawing/2014/main" id="{4EFCBCD6-F0BC-1F36-786D-2894678DC203}"/>
              </a:ext>
            </a:extLst>
          </p:cNvPr>
          <p:cNvPicPr>
            <a:picLocks noChangeAspect="1"/>
          </p:cNvPicPr>
          <p:nvPr/>
        </p:nvPicPr>
        <p:blipFill rotWithShape="1">
          <a:blip r:embed="rId2"/>
          <a:srcRect l="10775" t="12675" r="6328" b="4430"/>
          <a:stretch/>
        </p:blipFill>
        <p:spPr>
          <a:xfrm>
            <a:off x="3622007" y="3599495"/>
            <a:ext cx="2357817" cy="2357818"/>
          </a:xfrm>
          <a:prstGeom prst="flowChartConnector">
            <a:avLst/>
          </a:prstGeom>
        </p:spPr>
      </p:pic>
      <p:pic>
        <p:nvPicPr>
          <p:cNvPr id="15" name="Image 14">
            <a:extLst>
              <a:ext uri="{FF2B5EF4-FFF2-40B4-BE49-F238E27FC236}">
                <a16:creationId xmlns:a16="http://schemas.microsoft.com/office/drawing/2014/main" id="{B876FD85-C42A-F282-E6E8-1017A8A90063}"/>
              </a:ext>
            </a:extLst>
          </p:cNvPr>
          <p:cNvPicPr>
            <a:picLocks noChangeAspect="1"/>
          </p:cNvPicPr>
          <p:nvPr/>
        </p:nvPicPr>
        <p:blipFill rotWithShape="1">
          <a:blip r:embed="rId3"/>
          <a:srcRect t="16854" r="81407"/>
          <a:stretch/>
        </p:blipFill>
        <p:spPr>
          <a:xfrm>
            <a:off x="1520645" y="3815644"/>
            <a:ext cx="1361099" cy="2483391"/>
          </a:xfrm>
          <a:prstGeom prst="rect">
            <a:avLst/>
          </a:prstGeom>
        </p:spPr>
      </p:pic>
      <p:sp>
        <p:nvSpPr>
          <p:cNvPr id="16" name="Flèche : droite 15">
            <a:extLst>
              <a:ext uri="{FF2B5EF4-FFF2-40B4-BE49-F238E27FC236}">
                <a16:creationId xmlns:a16="http://schemas.microsoft.com/office/drawing/2014/main" id="{4DEFF857-6CBE-0C61-60C2-821F10289228}"/>
              </a:ext>
            </a:extLst>
          </p:cNvPr>
          <p:cNvSpPr/>
          <p:nvPr/>
        </p:nvSpPr>
        <p:spPr>
          <a:xfrm>
            <a:off x="2943225" y="4602235"/>
            <a:ext cx="598816" cy="3269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7653C28D-CBFB-24CA-46A7-2341ACB33EB9}"/>
              </a:ext>
            </a:extLst>
          </p:cNvPr>
          <p:cNvSpPr txBox="1"/>
          <p:nvPr/>
        </p:nvSpPr>
        <p:spPr>
          <a:xfrm>
            <a:off x="5216954" y="3244334"/>
            <a:ext cx="2218877" cy="369332"/>
          </a:xfrm>
          <a:prstGeom prst="rect">
            <a:avLst/>
          </a:prstGeom>
          <a:noFill/>
        </p:spPr>
        <p:txBody>
          <a:bodyPr wrap="none" rtlCol="0">
            <a:spAutoFit/>
          </a:bodyPr>
          <a:lstStyle/>
          <a:p>
            <a:r>
              <a:rPr lang="fr-BE" b="1" dirty="0"/>
              <a:t>Souche Résistante</a:t>
            </a:r>
          </a:p>
        </p:txBody>
      </p:sp>
      <p:cxnSp>
        <p:nvCxnSpPr>
          <p:cNvPr id="23" name="Connecteur : en angle 22">
            <a:extLst>
              <a:ext uri="{FF2B5EF4-FFF2-40B4-BE49-F238E27FC236}">
                <a16:creationId xmlns:a16="http://schemas.microsoft.com/office/drawing/2014/main" id="{550AC002-93DD-10E3-AFE5-F2899F8DB678}"/>
              </a:ext>
            </a:extLst>
          </p:cNvPr>
          <p:cNvCxnSpPr/>
          <p:nvPr/>
        </p:nvCxnSpPr>
        <p:spPr>
          <a:xfrm rot="5400000">
            <a:off x="4858499" y="4003380"/>
            <a:ext cx="1178909" cy="371138"/>
          </a:xfrm>
          <a:prstGeom prst="bentConnector3">
            <a:avLst>
              <a:gd name="adj1" fmla="val 9709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13875179-3506-961C-A04D-77AF2C07D2F0}"/>
              </a:ext>
            </a:extLst>
          </p:cNvPr>
          <p:cNvCxnSpPr/>
          <p:nvPr/>
        </p:nvCxnSpPr>
        <p:spPr>
          <a:xfrm>
            <a:off x="4855028" y="3183996"/>
            <a:ext cx="0" cy="827373"/>
          </a:xfrm>
          <a:prstGeom prst="straightConnector1">
            <a:avLst/>
          </a:prstGeom>
          <a:ln w="38100">
            <a:solidFill>
              <a:srgbClr val="FE603B"/>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61D21729-72A6-C465-3E24-51F9F0D26558}"/>
              </a:ext>
            </a:extLst>
          </p:cNvPr>
          <p:cNvSpPr txBox="1"/>
          <p:nvPr/>
        </p:nvSpPr>
        <p:spPr>
          <a:xfrm>
            <a:off x="7019553" y="2768498"/>
            <a:ext cx="600648" cy="1107996"/>
          </a:xfrm>
          <a:prstGeom prst="rect">
            <a:avLst/>
          </a:prstGeom>
          <a:noFill/>
        </p:spPr>
        <p:txBody>
          <a:bodyPr wrap="square" rtlCol="0">
            <a:spAutoFit/>
          </a:bodyPr>
          <a:lstStyle/>
          <a:p>
            <a:r>
              <a:rPr lang="fr-BE" sz="6600" dirty="0">
                <a:solidFill>
                  <a:srgbClr val="FF0000"/>
                </a:solidFill>
              </a:rPr>
              <a:t>*</a:t>
            </a:r>
          </a:p>
        </p:txBody>
      </p:sp>
      <p:sp>
        <p:nvSpPr>
          <p:cNvPr id="3" name="ZoneTexte 2">
            <a:extLst>
              <a:ext uri="{FF2B5EF4-FFF2-40B4-BE49-F238E27FC236}">
                <a16:creationId xmlns:a16="http://schemas.microsoft.com/office/drawing/2014/main" id="{31964204-730C-C227-1131-1029AD850412}"/>
              </a:ext>
            </a:extLst>
          </p:cNvPr>
          <p:cNvSpPr txBox="1"/>
          <p:nvPr/>
        </p:nvSpPr>
        <p:spPr>
          <a:xfrm>
            <a:off x="2986658" y="6069763"/>
            <a:ext cx="1614042" cy="523220"/>
          </a:xfrm>
          <a:prstGeom prst="rect">
            <a:avLst/>
          </a:prstGeom>
          <a:noFill/>
          <a:ln w="76200">
            <a:solidFill>
              <a:schemeClr val="accent3">
                <a:lumMod val="60000"/>
                <a:lumOff val="40000"/>
              </a:schemeClr>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4" name="Connecteur droit avec flèche 3">
            <a:extLst>
              <a:ext uri="{FF2B5EF4-FFF2-40B4-BE49-F238E27FC236}">
                <a16:creationId xmlns:a16="http://schemas.microsoft.com/office/drawing/2014/main" id="{CD4BDB82-A80F-6A5F-DCF6-6D51C27D69D9}"/>
              </a:ext>
            </a:extLst>
          </p:cNvPr>
          <p:cNvCxnSpPr>
            <a:cxnSpLocks/>
            <a:stCxn id="3" idx="3"/>
          </p:cNvCxnSpPr>
          <p:nvPr/>
        </p:nvCxnSpPr>
        <p:spPr>
          <a:xfrm flipV="1">
            <a:off x="4600700" y="4986197"/>
            <a:ext cx="161081" cy="1345176"/>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EA01587B-F863-6A02-AB4D-14FAAB901177}"/>
              </a:ext>
            </a:extLst>
          </p:cNvPr>
          <p:cNvCxnSpPr>
            <a:cxnSpLocks/>
            <a:stCxn id="3" idx="3"/>
          </p:cNvCxnSpPr>
          <p:nvPr/>
        </p:nvCxnSpPr>
        <p:spPr>
          <a:xfrm flipV="1">
            <a:off x="4600700" y="5057339"/>
            <a:ext cx="616254" cy="12740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196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94D21-A7C4-DFBE-DC58-61001737F5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B97904-62A9-A61A-2AB4-632833871574}"/>
              </a:ext>
            </a:extLst>
          </p:cNvPr>
          <p:cNvSpPr>
            <a:spLocks noGrp="1"/>
          </p:cNvSpPr>
          <p:nvPr>
            <p:ph type="title"/>
          </p:nvPr>
        </p:nvSpPr>
        <p:spPr/>
        <p:txBody>
          <a:bodyPr/>
          <a:lstStyle/>
          <a:p>
            <a:pPr algn="ctr"/>
            <a:r>
              <a:rPr lang="fr-BE" dirty="0"/>
              <a:t>Sélection de souches</a:t>
            </a:r>
          </a:p>
        </p:txBody>
      </p:sp>
      <p:sp>
        <p:nvSpPr>
          <p:cNvPr id="7" name="Espace réservé du contenu 6">
            <a:extLst>
              <a:ext uri="{FF2B5EF4-FFF2-40B4-BE49-F238E27FC236}">
                <a16:creationId xmlns:a16="http://schemas.microsoft.com/office/drawing/2014/main" id="{8C08AF77-C770-2A1E-2276-937AD37293D6}"/>
              </a:ext>
            </a:extLst>
          </p:cNvPr>
          <p:cNvSpPr>
            <a:spLocks noGrp="1"/>
          </p:cNvSpPr>
          <p:nvPr>
            <p:ph idx="1"/>
          </p:nvPr>
        </p:nvSpPr>
        <p:spPr/>
        <p:txBody>
          <a:bodyPr/>
          <a:lstStyle/>
          <a:p>
            <a:endParaRPr lang="fr-BE"/>
          </a:p>
        </p:txBody>
      </p:sp>
      <p:sp>
        <p:nvSpPr>
          <p:cNvPr id="5" name="ZoneTexte 4">
            <a:extLst>
              <a:ext uri="{FF2B5EF4-FFF2-40B4-BE49-F238E27FC236}">
                <a16:creationId xmlns:a16="http://schemas.microsoft.com/office/drawing/2014/main" id="{4CFDEE98-268E-9DEC-CBAA-DD89C0F01E36}"/>
              </a:ext>
            </a:extLst>
          </p:cNvPr>
          <p:cNvSpPr txBox="1"/>
          <p:nvPr/>
        </p:nvSpPr>
        <p:spPr>
          <a:xfrm>
            <a:off x="1148667" y="2768498"/>
            <a:ext cx="2265978" cy="830997"/>
          </a:xfrm>
          <a:prstGeom prst="rect">
            <a:avLst/>
          </a:prstGeom>
          <a:noFill/>
        </p:spPr>
        <p:txBody>
          <a:bodyPr wrap="square" rtlCol="0">
            <a:spAutoFit/>
          </a:bodyPr>
          <a:lstStyle/>
          <a:p>
            <a:pPr algn="ctr"/>
            <a:r>
              <a:rPr lang="fr-BE" sz="2400" b="1" dirty="0"/>
              <a:t>Pulvérisation MA-UNISITE</a:t>
            </a:r>
          </a:p>
        </p:txBody>
      </p:sp>
      <p:sp>
        <p:nvSpPr>
          <p:cNvPr id="6" name="ZoneTexte 5">
            <a:extLst>
              <a:ext uri="{FF2B5EF4-FFF2-40B4-BE49-F238E27FC236}">
                <a16:creationId xmlns:a16="http://schemas.microsoft.com/office/drawing/2014/main" id="{ED80B778-6FEE-8085-8037-D17F3EBDF1BB}"/>
              </a:ext>
            </a:extLst>
          </p:cNvPr>
          <p:cNvSpPr txBox="1"/>
          <p:nvPr/>
        </p:nvSpPr>
        <p:spPr>
          <a:xfrm>
            <a:off x="3456636" y="2728792"/>
            <a:ext cx="2688557" cy="369332"/>
          </a:xfrm>
          <a:prstGeom prst="rect">
            <a:avLst/>
          </a:prstGeom>
          <a:noFill/>
        </p:spPr>
        <p:txBody>
          <a:bodyPr wrap="none" rtlCol="0">
            <a:spAutoFit/>
          </a:bodyPr>
          <a:lstStyle/>
          <a:p>
            <a:r>
              <a:rPr lang="fr-BE" b="1" dirty="0">
                <a:solidFill>
                  <a:srgbClr val="FE603B"/>
                </a:solidFill>
              </a:rPr>
              <a:t>Souche</a:t>
            </a:r>
            <a:r>
              <a:rPr lang="fr-BE" b="1" dirty="0"/>
              <a:t> </a:t>
            </a:r>
            <a:r>
              <a:rPr lang="fr-BE" b="1" dirty="0">
                <a:solidFill>
                  <a:srgbClr val="FE603B"/>
                </a:solidFill>
              </a:rPr>
              <a:t>Non-résistante</a:t>
            </a:r>
          </a:p>
        </p:txBody>
      </p:sp>
      <p:pic>
        <p:nvPicPr>
          <p:cNvPr id="10" name="Image 9">
            <a:extLst>
              <a:ext uri="{FF2B5EF4-FFF2-40B4-BE49-F238E27FC236}">
                <a16:creationId xmlns:a16="http://schemas.microsoft.com/office/drawing/2014/main" id="{416689CB-1A4F-1136-17A7-4EE593F6EE55}"/>
              </a:ext>
            </a:extLst>
          </p:cNvPr>
          <p:cNvPicPr>
            <a:picLocks noChangeAspect="1"/>
          </p:cNvPicPr>
          <p:nvPr/>
        </p:nvPicPr>
        <p:blipFill rotWithShape="1">
          <a:blip r:embed="rId2"/>
          <a:srcRect l="10775" t="12675" r="6328" b="4430"/>
          <a:stretch/>
        </p:blipFill>
        <p:spPr>
          <a:xfrm>
            <a:off x="3622007" y="3599495"/>
            <a:ext cx="2357817" cy="2357818"/>
          </a:xfrm>
          <a:prstGeom prst="flowChartConnector">
            <a:avLst/>
          </a:prstGeom>
        </p:spPr>
      </p:pic>
      <p:pic>
        <p:nvPicPr>
          <p:cNvPr id="12" name="Image 11">
            <a:extLst>
              <a:ext uri="{FF2B5EF4-FFF2-40B4-BE49-F238E27FC236}">
                <a16:creationId xmlns:a16="http://schemas.microsoft.com/office/drawing/2014/main" id="{5DA43FAA-CE24-8947-807C-357AC6ED3C07}"/>
              </a:ext>
            </a:extLst>
          </p:cNvPr>
          <p:cNvPicPr>
            <a:picLocks noChangeAspect="1"/>
          </p:cNvPicPr>
          <p:nvPr/>
        </p:nvPicPr>
        <p:blipFill rotWithShape="1">
          <a:blip r:embed="rId3"/>
          <a:srcRect l="9694" t="11442" r="10813" b="18014"/>
          <a:stretch/>
        </p:blipFill>
        <p:spPr>
          <a:xfrm>
            <a:off x="6747726" y="3599495"/>
            <a:ext cx="2357817" cy="2357820"/>
          </a:xfrm>
          <a:prstGeom prst="flowChartConnector">
            <a:avLst/>
          </a:prstGeom>
        </p:spPr>
      </p:pic>
      <p:pic>
        <p:nvPicPr>
          <p:cNvPr id="15" name="Image 14">
            <a:extLst>
              <a:ext uri="{FF2B5EF4-FFF2-40B4-BE49-F238E27FC236}">
                <a16:creationId xmlns:a16="http://schemas.microsoft.com/office/drawing/2014/main" id="{C6A7FF31-DA7E-7487-7B91-EBBF0381E75D}"/>
              </a:ext>
            </a:extLst>
          </p:cNvPr>
          <p:cNvPicPr>
            <a:picLocks noChangeAspect="1"/>
          </p:cNvPicPr>
          <p:nvPr/>
        </p:nvPicPr>
        <p:blipFill rotWithShape="1">
          <a:blip r:embed="rId4"/>
          <a:srcRect t="16854" r="81407"/>
          <a:stretch/>
        </p:blipFill>
        <p:spPr>
          <a:xfrm>
            <a:off x="1520645" y="3815644"/>
            <a:ext cx="1361099" cy="2483391"/>
          </a:xfrm>
          <a:prstGeom prst="rect">
            <a:avLst/>
          </a:prstGeom>
        </p:spPr>
      </p:pic>
      <p:sp>
        <p:nvSpPr>
          <p:cNvPr id="16" name="Flèche : droite 15">
            <a:extLst>
              <a:ext uri="{FF2B5EF4-FFF2-40B4-BE49-F238E27FC236}">
                <a16:creationId xmlns:a16="http://schemas.microsoft.com/office/drawing/2014/main" id="{778E65DE-DF38-696C-7D7B-704BD06F174F}"/>
              </a:ext>
            </a:extLst>
          </p:cNvPr>
          <p:cNvSpPr/>
          <p:nvPr/>
        </p:nvSpPr>
        <p:spPr>
          <a:xfrm>
            <a:off x="2943225" y="4602235"/>
            <a:ext cx="598816" cy="3269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èche : droite 16">
            <a:extLst>
              <a:ext uri="{FF2B5EF4-FFF2-40B4-BE49-F238E27FC236}">
                <a16:creationId xmlns:a16="http://schemas.microsoft.com/office/drawing/2014/main" id="{0493B412-9DA2-B591-F5A9-56260BBB58FC}"/>
              </a:ext>
            </a:extLst>
          </p:cNvPr>
          <p:cNvSpPr/>
          <p:nvPr/>
        </p:nvSpPr>
        <p:spPr>
          <a:xfrm>
            <a:off x="6064367" y="4603808"/>
            <a:ext cx="598816" cy="3269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234752BF-332A-7796-F705-67A23C804F46}"/>
              </a:ext>
            </a:extLst>
          </p:cNvPr>
          <p:cNvSpPr txBox="1"/>
          <p:nvPr/>
        </p:nvSpPr>
        <p:spPr>
          <a:xfrm>
            <a:off x="5216954" y="3244334"/>
            <a:ext cx="2218877" cy="369332"/>
          </a:xfrm>
          <a:prstGeom prst="rect">
            <a:avLst/>
          </a:prstGeom>
          <a:noFill/>
        </p:spPr>
        <p:txBody>
          <a:bodyPr wrap="none" rtlCol="0">
            <a:spAutoFit/>
          </a:bodyPr>
          <a:lstStyle/>
          <a:p>
            <a:r>
              <a:rPr lang="fr-BE" b="1" dirty="0"/>
              <a:t>Souche Résistante</a:t>
            </a:r>
          </a:p>
        </p:txBody>
      </p:sp>
      <p:cxnSp>
        <p:nvCxnSpPr>
          <p:cNvPr id="23" name="Connecteur : en angle 22">
            <a:extLst>
              <a:ext uri="{FF2B5EF4-FFF2-40B4-BE49-F238E27FC236}">
                <a16:creationId xmlns:a16="http://schemas.microsoft.com/office/drawing/2014/main" id="{6C613F20-E3F4-C3BD-C0BC-26FE094FC2F5}"/>
              </a:ext>
            </a:extLst>
          </p:cNvPr>
          <p:cNvCxnSpPr/>
          <p:nvPr/>
        </p:nvCxnSpPr>
        <p:spPr>
          <a:xfrm rot="5400000">
            <a:off x="4858499" y="4003380"/>
            <a:ext cx="1178909" cy="371138"/>
          </a:xfrm>
          <a:prstGeom prst="bentConnector3">
            <a:avLst>
              <a:gd name="adj1" fmla="val 9709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D17534F6-5C8C-B369-0E5B-0692D94E460F}"/>
              </a:ext>
            </a:extLst>
          </p:cNvPr>
          <p:cNvCxnSpPr/>
          <p:nvPr/>
        </p:nvCxnSpPr>
        <p:spPr>
          <a:xfrm>
            <a:off x="4855028" y="3183996"/>
            <a:ext cx="0" cy="827373"/>
          </a:xfrm>
          <a:prstGeom prst="straightConnector1">
            <a:avLst/>
          </a:prstGeom>
          <a:ln w="38100">
            <a:solidFill>
              <a:srgbClr val="FE603B"/>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D2A2F23D-A86B-657D-0DA3-D7FDDB4A47F0}"/>
              </a:ext>
            </a:extLst>
          </p:cNvPr>
          <p:cNvSpPr txBox="1"/>
          <p:nvPr/>
        </p:nvSpPr>
        <p:spPr>
          <a:xfrm>
            <a:off x="2986658" y="6069763"/>
            <a:ext cx="1614042" cy="523220"/>
          </a:xfrm>
          <a:prstGeom prst="rect">
            <a:avLst/>
          </a:prstGeom>
          <a:noFill/>
          <a:ln w="76200">
            <a:solidFill>
              <a:schemeClr val="accent3">
                <a:lumMod val="60000"/>
                <a:lumOff val="40000"/>
              </a:schemeClr>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4" name="Connecteur droit avec flèche 3">
            <a:extLst>
              <a:ext uri="{FF2B5EF4-FFF2-40B4-BE49-F238E27FC236}">
                <a16:creationId xmlns:a16="http://schemas.microsoft.com/office/drawing/2014/main" id="{85E7EF78-FEB5-ADF6-990A-ED6A8A3A0A65}"/>
              </a:ext>
            </a:extLst>
          </p:cNvPr>
          <p:cNvCxnSpPr>
            <a:cxnSpLocks/>
            <a:stCxn id="3" idx="3"/>
          </p:cNvCxnSpPr>
          <p:nvPr/>
        </p:nvCxnSpPr>
        <p:spPr>
          <a:xfrm flipV="1">
            <a:off x="4600700" y="4986197"/>
            <a:ext cx="161081" cy="1345176"/>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987EB7A1-A140-50CC-8727-27041AF6D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8415" y="4602235"/>
            <a:ext cx="582979" cy="582979"/>
          </a:xfrm>
          <a:prstGeom prst="rect">
            <a:avLst/>
          </a:prstGeom>
        </p:spPr>
      </p:pic>
      <p:cxnSp>
        <p:nvCxnSpPr>
          <p:cNvPr id="11" name="Connecteur droit avec flèche 10">
            <a:extLst>
              <a:ext uri="{FF2B5EF4-FFF2-40B4-BE49-F238E27FC236}">
                <a16:creationId xmlns:a16="http://schemas.microsoft.com/office/drawing/2014/main" id="{66D04F3E-343F-57B7-E6D2-C34C04A5BC46}"/>
              </a:ext>
            </a:extLst>
          </p:cNvPr>
          <p:cNvCxnSpPr>
            <a:cxnSpLocks/>
            <a:stCxn id="3" idx="3"/>
          </p:cNvCxnSpPr>
          <p:nvPr/>
        </p:nvCxnSpPr>
        <p:spPr>
          <a:xfrm flipV="1">
            <a:off x="4600700" y="5057339"/>
            <a:ext cx="616254" cy="12740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32119DE6-4120-0B5E-D1D0-D23F58374019}"/>
              </a:ext>
            </a:extLst>
          </p:cNvPr>
          <p:cNvSpPr txBox="1"/>
          <p:nvPr/>
        </p:nvSpPr>
        <p:spPr>
          <a:xfrm>
            <a:off x="7019553" y="2768498"/>
            <a:ext cx="600648" cy="1107996"/>
          </a:xfrm>
          <a:prstGeom prst="rect">
            <a:avLst/>
          </a:prstGeom>
          <a:noFill/>
        </p:spPr>
        <p:txBody>
          <a:bodyPr wrap="square" rtlCol="0">
            <a:spAutoFit/>
          </a:bodyPr>
          <a:lstStyle/>
          <a:p>
            <a:r>
              <a:rPr lang="fr-BE" sz="6600" dirty="0">
                <a:solidFill>
                  <a:srgbClr val="FF0000"/>
                </a:solidFill>
              </a:rPr>
              <a:t>*</a:t>
            </a:r>
          </a:p>
        </p:txBody>
      </p:sp>
    </p:spTree>
    <p:extLst>
      <p:ext uri="{BB962C8B-B14F-4D97-AF65-F5344CB8AC3E}">
        <p14:creationId xmlns:p14="http://schemas.microsoft.com/office/powerpoint/2010/main" val="819569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02A0-7796-7C2F-63D6-2EBB7720C8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16E001B-D582-EB3F-DF98-3F06B1133260}"/>
              </a:ext>
            </a:extLst>
          </p:cNvPr>
          <p:cNvSpPr>
            <a:spLocks noGrp="1"/>
          </p:cNvSpPr>
          <p:nvPr>
            <p:ph type="title"/>
          </p:nvPr>
        </p:nvSpPr>
        <p:spPr/>
        <p:txBody>
          <a:bodyPr/>
          <a:lstStyle/>
          <a:p>
            <a:pPr algn="ctr"/>
            <a:r>
              <a:rPr lang="fr-BE" dirty="0"/>
              <a:t>Sélection de souches</a:t>
            </a:r>
          </a:p>
        </p:txBody>
      </p:sp>
      <p:sp>
        <p:nvSpPr>
          <p:cNvPr id="5" name="ZoneTexte 4">
            <a:extLst>
              <a:ext uri="{FF2B5EF4-FFF2-40B4-BE49-F238E27FC236}">
                <a16:creationId xmlns:a16="http://schemas.microsoft.com/office/drawing/2014/main" id="{1E55E85C-6871-C79C-78E5-24B7BDD0FCB9}"/>
              </a:ext>
            </a:extLst>
          </p:cNvPr>
          <p:cNvSpPr txBox="1"/>
          <p:nvPr/>
        </p:nvSpPr>
        <p:spPr>
          <a:xfrm>
            <a:off x="1148667" y="2768498"/>
            <a:ext cx="2265978" cy="830997"/>
          </a:xfrm>
          <a:prstGeom prst="rect">
            <a:avLst/>
          </a:prstGeom>
          <a:noFill/>
        </p:spPr>
        <p:txBody>
          <a:bodyPr wrap="square" rtlCol="0">
            <a:spAutoFit/>
          </a:bodyPr>
          <a:lstStyle/>
          <a:p>
            <a:pPr algn="ctr"/>
            <a:r>
              <a:rPr lang="fr-BE" sz="2400" b="1" dirty="0"/>
              <a:t>Pulvérisation MA-UNISITE</a:t>
            </a:r>
          </a:p>
        </p:txBody>
      </p:sp>
      <p:sp>
        <p:nvSpPr>
          <p:cNvPr id="6" name="ZoneTexte 5">
            <a:extLst>
              <a:ext uri="{FF2B5EF4-FFF2-40B4-BE49-F238E27FC236}">
                <a16:creationId xmlns:a16="http://schemas.microsoft.com/office/drawing/2014/main" id="{34458D6B-F560-445A-CAA7-109142A19521}"/>
              </a:ext>
            </a:extLst>
          </p:cNvPr>
          <p:cNvSpPr txBox="1"/>
          <p:nvPr/>
        </p:nvSpPr>
        <p:spPr>
          <a:xfrm>
            <a:off x="3456636" y="2728792"/>
            <a:ext cx="2688557" cy="369332"/>
          </a:xfrm>
          <a:prstGeom prst="rect">
            <a:avLst/>
          </a:prstGeom>
          <a:noFill/>
        </p:spPr>
        <p:txBody>
          <a:bodyPr wrap="none" rtlCol="0">
            <a:spAutoFit/>
          </a:bodyPr>
          <a:lstStyle/>
          <a:p>
            <a:r>
              <a:rPr lang="fr-BE" b="1" dirty="0">
                <a:solidFill>
                  <a:srgbClr val="FE603B"/>
                </a:solidFill>
              </a:rPr>
              <a:t>Souche</a:t>
            </a:r>
            <a:r>
              <a:rPr lang="fr-BE" b="1" dirty="0"/>
              <a:t> </a:t>
            </a:r>
            <a:r>
              <a:rPr lang="fr-BE" b="1" dirty="0">
                <a:solidFill>
                  <a:srgbClr val="FE603B"/>
                </a:solidFill>
              </a:rPr>
              <a:t>Non-résistante</a:t>
            </a:r>
          </a:p>
        </p:txBody>
      </p:sp>
      <p:pic>
        <p:nvPicPr>
          <p:cNvPr id="10" name="Image 9">
            <a:extLst>
              <a:ext uri="{FF2B5EF4-FFF2-40B4-BE49-F238E27FC236}">
                <a16:creationId xmlns:a16="http://schemas.microsoft.com/office/drawing/2014/main" id="{B383DA88-EB4B-B824-9F9C-B9490D763B8E}"/>
              </a:ext>
            </a:extLst>
          </p:cNvPr>
          <p:cNvPicPr>
            <a:picLocks noChangeAspect="1"/>
          </p:cNvPicPr>
          <p:nvPr/>
        </p:nvPicPr>
        <p:blipFill rotWithShape="1">
          <a:blip r:embed="rId2"/>
          <a:srcRect l="10775" t="12675" r="6328" b="4430"/>
          <a:stretch/>
        </p:blipFill>
        <p:spPr>
          <a:xfrm>
            <a:off x="3622007" y="3599495"/>
            <a:ext cx="2357817" cy="2357818"/>
          </a:xfrm>
          <a:prstGeom prst="flowChartConnector">
            <a:avLst/>
          </a:prstGeom>
        </p:spPr>
      </p:pic>
      <p:pic>
        <p:nvPicPr>
          <p:cNvPr id="12" name="Image 11">
            <a:extLst>
              <a:ext uri="{FF2B5EF4-FFF2-40B4-BE49-F238E27FC236}">
                <a16:creationId xmlns:a16="http://schemas.microsoft.com/office/drawing/2014/main" id="{134CECA8-2F22-C45D-186B-C4C6F2C652D6}"/>
              </a:ext>
            </a:extLst>
          </p:cNvPr>
          <p:cNvPicPr>
            <a:picLocks noChangeAspect="1"/>
          </p:cNvPicPr>
          <p:nvPr/>
        </p:nvPicPr>
        <p:blipFill rotWithShape="1">
          <a:blip r:embed="rId3"/>
          <a:srcRect l="9694" t="11442" r="10813" b="18014"/>
          <a:stretch/>
        </p:blipFill>
        <p:spPr>
          <a:xfrm>
            <a:off x="6747726" y="3599495"/>
            <a:ext cx="2357817" cy="2357820"/>
          </a:xfrm>
          <a:prstGeom prst="flowChartConnector">
            <a:avLst/>
          </a:prstGeom>
        </p:spPr>
      </p:pic>
      <p:pic>
        <p:nvPicPr>
          <p:cNvPr id="14" name="Image 13">
            <a:extLst>
              <a:ext uri="{FF2B5EF4-FFF2-40B4-BE49-F238E27FC236}">
                <a16:creationId xmlns:a16="http://schemas.microsoft.com/office/drawing/2014/main" id="{0CF92E29-D07E-FBB7-C931-4474990983F4}"/>
              </a:ext>
            </a:extLst>
          </p:cNvPr>
          <p:cNvPicPr>
            <a:picLocks noChangeAspect="1"/>
          </p:cNvPicPr>
          <p:nvPr/>
        </p:nvPicPr>
        <p:blipFill rotWithShape="1">
          <a:blip r:embed="rId4"/>
          <a:srcRect l="8284" t="7970" r="9777" b="12239"/>
          <a:stretch/>
        </p:blipFill>
        <p:spPr>
          <a:xfrm>
            <a:off x="9798680" y="3599495"/>
            <a:ext cx="2357817" cy="2357820"/>
          </a:xfrm>
          <a:prstGeom prst="flowChartConnector">
            <a:avLst/>
          </a:prstGeom>
        </p:spPr>
      </p:pic>
      <p:pic>
        <p:nvPicPr>
          <p:cNvPr id="15" name="Image 14">
            <a:extLst>
              <a:ext uri="{FF2B5EF4-FFF2-40B4-BE49-F238E27FC236}">
                <a16:creationId xmlns:a16="http://schemas.microsoft.com/office/drawing/2014/main" id="{9461A26F-C4DC-050A-D72C-848BA6D424ED}"/>
              </a:ext>
            </a:extLst>
          </p:cNvPr>
          <p:cNvPicPr>
            <a:picLocks noChangeAspect="1"/>
          </p:cNvPicPr>
          <p:nvPr/>
        </p:nvPicPr>
        <p:blipFill rotWithShape="1">
          <a:blip r:embed="rId5"/>
          <a:srcRect t="16854" r="81407"/>
          <a:stretch/>
        </p:blipFill>
        <p:spPr>
          <a:xfrm>
            <a:off x="1520645" y="3815644"/>
            <a:ext cx="1361099" cy="2483391"/>
          </a:xfrm>
          <a:prstGeom prst="rect">
            <a:avLst/>
          </a:prstGeom>
        </p:spPr>
      </p:pic>
      <p:sp>
        <p:nvSpPr>
          <p:cNvPr id="16" name="Flèche : droite 15">
            <a:extLst>
              <a:ext uri="{FF2B5EF4-FFF2-40B4-BE49-F238E27FC236}">
                <a16:creationId xmlns:a16="http://schemas.microsoft.com/office/drawing/2014/main" id="{41007986-1EBC-36B1-74DA-F7E3039E93FD}"/>
              </a:ext>
            </a:extLst>
          </p:cNvPr>
          <p:cNvSpPr/>
          <p:nvPr/>
        </p:nvSpPr>
        <p:spPr>
          <a:xfrm>
            <a:off x="2943225" y="4602235"/>
            <a:ext cx="598816" cy="3269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èche : droite 16">
            <a:extLst>
              <a:ext uri="{FF2B5EF4-FFF2-40B4-BE49-F238E27FC236}">
                <a16:creationId xmlns:a16="http://schemas.microsoft.com/office/drawing/2014/main" id="{E277CD53-6E31-D6CB-A3C6-95AE536905D2}"/>
              </a:ext>
            </a:extLst>
          </p:cNvPr>
          <p:cNvSpPr/>
          <p:nvPr/>
        </p:nvSpPr>
        <p:spPr>
          <a:xfrm>
            <a:off x="6064367" y="4603808"/>
            <a:ext cx="598816" cy="3269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Flèche : droite 17">
            <a:extLst>
              <a:ext uri="{FF2B5EF4-FFF2-40B4-BE49-F238E27FC236}">
                <a16:creationId xmlns:a16="http://schemas.microsoft.com/office/drawing/2014/main" id="{1CF3FBC4-F05D-D1B0-C17D-70D6D5B71453}"/>
              </a:ext>
            </a:extLst>
          </p:cNvPr>
          <p:cNvSpPr/>
          <p:nvPr/>
        </p:nvSpPr>
        <p:spPr>
          <a:xfrm>
            <a:off x="9171017" y="4603808"/>
            <a:ext cx="598816" cy="3269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761238A4-C452-9FAA-F794-EFF72A1CA38A}"/>
              </a:ext>
            </a:extLst>
          </p:cNvPr>
          <p:cNvSpPr txBox="1"/>
          <p:nvPr/>
        </p:nvSpPr>
        <p:spPr>
          <a:xfrm>
            <a:off x="5216954" y="3244334"/>
            <a:ext cx="2218877" cy="369332"/>
          </a:xfrm>
          <a:prstGeom prst="rect">
            <a:avLst/>
          </a:prstGeom>
          <a:noFill/>
        </p:spPr>
        <p:txBody>
          <a:bodyPr wrap="none" rtlCol="0">
            <a:spAutoFit/>
          </a:bodyPr>
          <a:lstStyle/>
          <a:p>
            <a:r>
              <a:rPr lang="fr-BE" b="1" dirty="0"/>
              <a:t>Souche Résistante</a:t>
            </a:r>
          </a:p>
        </p:txBody>
      </p:sp>
      <p:cxnSp>
        <p:nvCxnSpPr>
          <p:cNvPr id="23" name="Connecteur : en angle 22">
            <a:extLst>
              <a:ext uri="{FF2B5EF4-FFF2-40B4-BE49-F238E27FC236}">
                <a16:creationId xmlns:a16="http://schemas.microsoft.com/office/drawing/2014/main" id="{C83BE90B-4AAF-E675-DD10-058749A5FCB7}"/>
              </a:ext>
            </a:extLst>
          </p:cNvPr>
          <p:cNvCxnSpPr/>
          <p:nvPr/>
        </p:nvCxnSpPr>
        <p:spPr>
          <a:xfrm rot="5400000">
            <a:off x="4858499" y="4003380"/>
            <a:ext cx="1178909" cy="371138"/>
          </a:xfrm>
          <a:prstGeom prst="bentConnector3">
            <a:avLst>
              <a:gd name="adj1" fmla="val 9709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6DD473FB-A3D4-4985-18C8-3662D3705522}"/>
              </a:ext>
            </a:extLst>
          </p:cNvPr>
          <p:cNvCxnSpPr/>
          <p:nvPr/>
        </p:nvCxnSpPr>
        <p:spPr>
          <a:xfrm>
            <a:off x="4855028" y="3183996"/>
            <a:ext cx="0" cy="827373"/>
          </a:xfrm>
          <a:prstGeom prst="straightConnector1">
            <a:avLst/>
          </a:prstGeom>
          <a:ln w="38100">
            <a:solidFill>
              <a:srgbClr val="FE603B"/>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3D698237-9931-041B-05AA-74A2E2B509DD}"/>
              </a:ext>
            </a:extLst>
          </p:cNvPr>
          <p:cNvSpPr txBox="1"/>
          <p:nvPr/>
        </p:nvSpPr>
        <p:spPr>
          <a:xfrm>
            <a:off x="7019553" y="2768498"/>
            <a:ext cx="600648" cy="1107996"/>
          </a:xfrm>
          <a:prstGeom prst="rect">
            <a:avLst/>
          </a:prstGeom>
          <a:noFill/>
        </p:spPr>
        <p:txBody>
          <a:bodyPr wrap="square" rtlCol="0">
            <a:spAutoFit/>
          </a:bodyPr>
          <a:lstStyle/>
          <a:p>
            <a:r>
              <a:rPr lang="fr-BE" sz="6600" dirty="0">
                <a:solidFill>
                  <a:srgbClr val="FF0000"/>
                </a:solidFill>
              </a:rPr>
              <a:t>*</a:t>
            </a:r>
          </a:p>
        </p:txBody>
      </p:sp>
      <p:sp>
        <p:nvSpPr>
          <p:cNvPr id="4" name="ZoneTexte 3">
            <a:extLst>
              <a:ext uri="{FF2B5EF4-FFF2-40B4-BE49-F238E27FC236}">
                <a16:creationId xmlns:a16="http://schemas.microsoft.com/office/drawing/2014/main" id="{DCDE53A2-9ED0-D2C2-00C0-291FB297582D}"/>
              </a:ext>
            </a:extLst>
          </p:cNvPr>
          <p:cNvSpPr txBox="1"/>
          <p:nvPr/>
        </p:nvSpPr>
        <p:spPr>
          <a:xfrm>
            <a:off x="2986658" y="6069763"/>
            <a:ext cx="1614042" cy="523220"/>
          </a:xfrm>
          <a:prstGeom prst="rect">
            <a:avLst/>
          </a:prstGeom>
          <a:noFill/>
          <a:ln w="76200">
            <a:solidFill>
              <a:schemeClr val="accent3">
                <a:lumMod val="60000"/>
                <a:lumOff val="40000"/>
              </a:schemeClr>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7" name="Connecteur droit avec flèche 6">
            <a:extLst>
              <a:ext uri="{FF2B5EF4-FFF2-40B4-BE49-F238E27FC236}">
                <a16:creationId xmlns:a16="http://schemas.microsoft.com/office/drawing/2014/main" id="{3CE81D76-83A3-6475-0BD4-A7590DB447A1}"/>
              </a:ext>
            </a:extLst>
          </p:cNvPr>
          <p:cNvCxnSpPr>
            <a:cxnSpLocks/>
            <a:stCxn id="4" idx="3"/>
          </p:cNvCxnSpPr>
          <p:nvPr/>
        </p:nvCxnSpPr>
        <p:spPr>
          <a:xfrm flipV="1">
            <a:off x="4600700" y="4986197"/>
            <a:ext cx="161081" cy="1345176"/>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986EADB4-0587-B821-C449-0394BE334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8415" y="4602235"/>
            <a:ext cx="582979" cy="582979"/>
          </a:xfrm>
          <a:prstGeom prst="rect">
            <a:avLst/>
          </a:prstGeom>
        </p:spPr>
      </p:pic>
      <p:cxnSp>
        <p:nvCxnSpPr>
          <p:cNvPr id="9" name="Connecteur droit avec flèche 8">
            <a:extLst>
              <a:ext uri="{FF2B5EF4-FFF2-40B4-BE49-F238E27FC236}">
                <a16:creationId xmlns:a16="http://schemas.microsoft.com/office/drawing/2014/main" id="{A3AE49ED-B0CA-ACF8-F771-98C9FBC4C839}"/>
              </a:ext>
            </a:extLst>
          </p:cNvPr>
          <p:cNvCxnSpPr>
            <a:cxnSpLocks/>
            <a:stCxn id="4" idx="3"/>
          </p:cNvCxnSpPr>
          <p:nvPr/>
        </p:nvCxnSpPr>
        <p:spPr>
          <a:xfrm flipV="1">
            <a:off x="4600700" y="5057339"/>
            <a:ext cx="616254" cy="12740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038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E51E-34FC-B2FE-95A4-0EF339EA86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6A71EE5-10FF-C539-78C3-AF10EAA74EA0}"/>
              </a:ext>
            </a:extLst>
          </p:cNvPr>
          <p:cNvSpPr>
            <a:spLocks noGrp="1"/>
          </p:cNvSpPr>
          <p:nvPr>
            <p:ph type="title"/>
          </p:nvPr>
        </p:nvSpPr>
        <p:spPr/>
        <p:txBody>
          <a:bodyPr/>
          <a:lstStyle/>
          <a:p>
            <a:pPr algn="ctr"/>
            <a:r>
              <a:rPr lang="fr-BE" dirty="0"/>
              <a:t>Les résistances actuelles</a:t>
            </a:r>
          </a:p>
        </p:txBody>
      </p:sp>
      <p:sp>
        <p:nvSpPr>
          <p:cNvPr id="3" name="ZoneTexte 2">
            <a:extLst>
              <a:ext uri="{FF2B5EF4-FFF2-40B4-BE49-F238E27FC236}">
                <a16:creationId xmlns:a16="http://schemas.microsoft.com/office/drawing/2014/main" id="{60CE9DF1-1B86-9C39-8C22-5871657DDC27}"/>
              </a:ext>
            </a:extLst>
          </p:cNvPr>
          <p:cNvSpPr txBox="1"/>
          <p:nvPr/>
        </p:nvSpPr>
        <p:spPr>
          <a:xfrm>
            <a:off x="1839686" y="2144487"/>
            <a:ext cx="2449286" cy="584775"/>
          </a:xfrm>
          <a:prstGeom prst="rect">
            <a:avLst/>
          </a:prstGeom>
          <a:noFill/>
        </p:spPr>
        <p:txBody>
          <a:bodyPr wrap="square" rtlCol="0">
            <a:spAutoFit/>
          </a:bodyPr>
          <a:lstStyle/>
          <a:p>
            <a:pPr algn="ctr"/>
            <a:r>
              <a:rPr lang="fr-BE" sz="3200" b="1" dirty="0"/>
              <a:t>Fluazinam</a:t>
            </a:r>
          </a:p>
        </p:txBody>
      </p:sp>
      <p:sp>
        <p:nvSpPr>
          <p:cNvPr id="4" name="ZoneTexte 3">
            <a:extLst>
              <a:ext uri="{FF2B5EF4-FFF2-40B4-BE49-F238E27FC236}">
                <a16:creationId xmlns:a16="http://schemas.microsoft.com/office/drawing/2014/main" id="{A7BF3B95-A638-B69D-16D7-549F1667A728}"/>
              </a:ext>
            </a:extLst>
          </p:cNvPr>
          <p:cNvSpPr txBox="1"/>
          <p:nvPr/>
        </p:nvSpPr>
        <p:spPr>
          <a:xfrm>
            <a:off x="5295267" y="2146760"/>
            <a:ext cx="1561362" cy="1569660"/>
          </a:xfrm>
          <a:prstGeom prst="rect">
            <a:avLst/>
          </a:prstGeom>
          <a:noFill/>
        </p:spPr>
        <p:txBody>
          <a:bodyPr wrap="square" rtlCol="0">
            <a:spAutoFit/>
          </a:bodyPr>
          <a:lstStyle/>
          <a:p>
            <a:pPr algn="ctr"/>
            <a:r>
              <a:rPr lang="fr-BE" sz="3200" b="1" dirty="0"/>
              <a:t>CAA</a:t>
            </a:r>
          </a:p>
          <a:p>
            <a:pPr algn="r"/>
            <a:r>
              <a:rPr lang="fr-BE" sz="1600" b="1" strike="sngStrike" dirty="0" err="1"/>
              <a:t>Dimethomorph</a:t>
            </a:r>
            <a:endParaRPr lang="fr-BE" sz="1600" b="1" strike="sngStrike" dirty="0"/>
          </a:p>
          <a:p>
            <a:pPr algn="r"/>
            <a:r>
              <a:rPr lang="fr-BE" sz="1600" b="1" dirty="0" err="1"/>
              <a:t>Mandipropamid</a:t>
            </a:r>
            <a:endParaRPr lang="fr-BE" sz="1600" b="1" dirty="0"/>
          </a:p>
          <a:p>
            <a:pPr algn="r"/>
            <a:r>
              <a:rPr lang="fr-BE" sz="1600" b="1" strike="sngStrike" dirty="0" err="1"/>
              <a:t>Benthiavalicarb</a:t>
            </a:r>
            <a:endParaRPr lang="fr-BE" sz="1600" b="1" strike="sngStrike" dirty="0"/>
          </a:p>
          <a:p>
            <a:pPr algn="r"/>
            <a:r>
              <a:rPr lang="fr-BE" sz="1600" b="1" dirty="0" err="1"/>
              <a:t>Valifenalate</a:t>
            </a:r>
            <a:endParaRPr lang="fr-BE" sz="1600" b="1" dirty="0"/>
          </a:p>
        </p:txBody>
      </p:sp>
      <p:sp>
        <p:nvSpPr>
          <p:cNvPr id="7" name="ZoneTexte 6">
            <a:extLst>
              <a:ext uri="{FF2B5EF4-FFF2-40B4-BE49-F238E27FC236}">
                <a16:creationId xmlns:a16="http://schemas.microsoft.com/office/drawing/2014/main" id="{C579890B-A993-C356-51F6-C24D51FC274C}"/>
              </a:ext>
            </a:extLst>
          </p:cNvPr>
          <p:cNvSpPr txBox="1"/>
          <p:nvPr/>
        </p:nvSpPr>
        <p:spPr>
          <a:xfrm>
            <a:off x="7822256" y="2111958"/>
            <a:ext cx="2781301" cy="584775"/>
          </a:xfrm>
          <a:prstGeom prst="rect">
            <a:avLst/>
          </a:prstGeom>
          <a:noFill/>
        </p:spPr>
        <p:txBody>
          <a:bodyPr wrap="square" rtlCol="0">
            <a:spAutoFit/>
          </a:bodyPr>
          <a:lstStyle/>
          <a:p>
            <a:pPr algn="ctr"/>
            <a:r>
              <a:rPr lang="fr-BE" sz="3200" b="1" dirty="0"/>
              <a:t>OXTP (</a:t>
            </a:r>
            <a:r>
              <a:rPr lang="fr-BE" sz="3200" b="1" dirty="0" err="1"/>
              <a:t>Zorvec</a:t>
            </a:r>
            <a:r>
              <a:rPr lang="fr-BE" sz="3200" b="1" dirty="0"/>
              <a:t>)</a:t>
            </a:r>
          </a:p>
        </p:txBody>
      </p:sp>
      <p:sp>
        <p:nvSpPr>
          <p:cNvPr id="8" name="ZoneTexte 7">
            <a:extLst>
              <a:ext uri="{FF2B5EF4-FFF2-40B4-BE49-F238E27FC236}">
                <a16:creationId xmlns:a16="http://schemas.microsoft.com/office/drawing/2014/main" id="{04880EDB-0059-4D51-8E58-B8DE675A5D70}"/>
              </a:ext>
            </a:extLst>
          </p:cNvPr>
          <p:cNvSpPr txBox="1"/>
          <p:nvPr/>
        </p:nvSpPr>
        <p:spPr>
          <a:xfrm>
            <a:off x="1991548" y="4719973"/>
            <a:ext cx="2297424" cy="646331"/>
          </a:xfrm>
          <a:prstGeom prst="rect">
            <a:avLst/>
          </a:prstGeom>
          <a:noFill/>
          <a:ln>
            <a:solidFill>
              <a:schemeClr val="tx1"/>
            </a:solidFill>
          </a:ln>
        </p:spPr>
        <p:txBody>
          <a:bodyPr wrap="none" rtlCol="0">
            <a:spAutoFit/>
          </a:bodyPr>
          <a:lstStyle/>
          <a:p>
            <a:r>
              <a:rPr lang="fr-BE" sz="3600" b="1" dirty="0"/>
              <a:t>EU_37_A2</a:t>
            </a:r>
          </a:p>
        </p:txBody>
      </p:sp>
      <p:sp>
        <p:nvSpPr>
          <p:cNvPr id="9" name="ZoneTexte 8">
            <a:extLst>
              <a:ext uri="{FF2B5EF4-FFF2-40B4-BE49-F238E27FC236}">
                <a16:creationId xmlns:a16="http://schemas.microsoft.com/office/drawing/2014/main" id="{F04A1083-3CF2-6693-C175-5910E687BAFA}"/>
              </a:ext>
            </a:extLst>
          </p:cNvPr>
          <p:cNvSpPr txBox="1"/>
          <p:nvPr/>
        </p:nvSpPr>
        <p:spPr>
          <a:xfrm>
            <a:off x="7135048" y="4719973"/>
            <a:ext cx="2151551" cy="1200329"/>
          </a:xfrm>
          <a:prstGeom prst="rect">
            <a:avLst/>
          </a:prstGeom>
          <a:noFill/>
          <a:ln>
            <a:solidFill>
              <a:schemeClr val="tx1"/>
            </a:solidFill>
          </a:ln>
        </p:spPr>
        <p:txBody>
          <a:bodyPr wrap="none" rtlCol="0">
            <a:spAutoFit/>
          </a:bodyPr>
          <a:lstStyle/>
          <a:p>
            <a:r>
              <a:rPr lang="fr-BE" sz="3600" b="1" dirty="0"/>
              <a:t>EU_43_A1</a:t>
            </a:r>
          </a:p>
          <a:p>
            <a:r>
              <a:rPr lang="fr-BE" sz="3600" b="1" dirty="0"/>
              <a:t>EU_46_A1</a:t>
            </a:r>
          </a:p>
        </p:txBody>
      </p:sp>
      <p:sp>
        <p:nvSpPr>
          <p:cNvPr id="10" name="Rectangle : coins arrondis 9">
            <a:extLst>
              <a:ext uri="{FF2B5EF4-FFF2-40B4-BE49-F238E27FC236}">
                <a16:creationId xmlns:a16="http://schemas.microsoft.com/office/drawing/2014/main" id="{27F50E9D-06C6-4520-154D-3B5A63A955EC}"/>
              </a:ext>
            </a:extLst>
          </p:cNvPr>
          <p:cNvSpPr/>
          <p:nvPr/>
        </p:nvSpPr>
        <p:spPr>
          <a:xfrm>
            <a:off x="1839686" y="1884528"/>
            <a:ext cx="2612571" cy="4189701"/>
          </a:xfrm>
          <a:prstGeom prst="round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 coins arrondis 10">
            <a:extLst>
              <a:ext uri="{FF2B5EF4-FFF2-40B4-BE49-F238E27FC236}">
                <a16:creationId xmlns:a16="http://schemas.microsoft.com/office/drawing/2014/main" id="{356A4297-9C6A-68C9-AB06-B058315F20D2}"/>
              </a:ext>
            </a:extLst>
          </p:cNvPr>
          <p:cNvSpPr/>
          <p:nvPr/>
        </p:nvSpPr>
        <p:spPr>
          <a:xfrm>
            <a:off x="4784272" y="1884528"/>
            <a:ext cx="5872843" cy="4189701"/>
          </a:xfrm>
          <a:prstGeom prst="round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3" name="Connecteur droit avec flèche 12">
            <a:extLst>
              <a:ext uri="{FF2B5EF4-FFF2-40B4-BE49-F238E27FC236}">
                <a16:creationId xmlns:a16="http://schemas.microsoft.com/office/drawing/2014/main" id="{F008D314-5D00-9F9A-6CF2-CDB1115D504F}"/>
              </a:ext>
            </a:extLst>
          </p:cNvPr>
          <p:cNvCxnSpPr/>
          <p:nvPr/>
        </p:nvCxnSpPr>
        <p:spPr>
          <a:xfrm>
            <a:off x="3178629" y="2971800"/>
            <a:ext cx="0" cy="13824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91BEEFC3-426A-904F-3350-90C0CCB316AB}"/>
              </a:ext>
            </a:extLst>
          </p:cNvPr>
          <p:cNvCxnSpPr>
            <a:cxnSpLocks/>
          </p:cNvCxnSpPr>
          <p:nvPr/>
        </p:nvCxnSpPr>
        <p:spPr>
          <a:xfrm flipH="1">
            <a:off x="8283760" y="3154643"/>
            <a:ext cx="957942" cy="13824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E57E8FAB-AAE8-01BD-CDA7-7F6D2782838A}"/>
              </a:ext>
            </a:extLst>
          </p:cNvPr>
          <p:cNvCxnSpPr>
            <a:cxnSpLocks/>
          </p:cNvCxnSpPr>
          <p:nvPr/>
        </p:nvCxnSpPr>
        <p:spPr>
          <a:xfrm>
            <a:off x="7255328" y="3285272"/>
            <a:ext cx="952501" cy="125185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59E7B49-9705-8A67-8DE8-86C65504A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079" y="2729262"/>
            <a:ext cx="1561362" cy="1561362"/>
          </a:xfrm>
          <a:prstGeom prst="rect">
            <a:avLst/>
          </a:prstGeom>
        </p:spPr>
      </p:pic>
      <p:pic>
        <p:nvPicPr>
          <p:cNvPr id="19" name="Image 18">
            <a:extLst>
              <a:ext uri="{FF2B5EF4-FFF2-40B4-BE49-F238E27FC236}">
                <a16:creationId xmlns:a16="http://schemas.microsoft.com/office/drawing/2014/main" id="{9F095FE2-69F8-B187-C96D-DD7FD3E27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917" y="2729262"/>
            <a:ext cx="1561362" cy="1561362"/>
          </a:xfrm>
          <a:prstGeom prst="rect">
            <a:avLst/>
          </a:prstGeom>
        </p:spPr>
      </p:pic>
      <p:sp>
        <p:nvSpPr>
          <p:cNvPr id="5" name="ZoneTexte 4">
            <a:extLst>
              <a:ext uri="{FF2B5EF4-FFF2-40B4-BE49-F238E27FC236}">
                <a16:creationId xmlns:a16="http://schemas.microsoft.com/office/drawing/2014/main" id="{8BFB722B-D9D8-76D5-3481-E620F54D86D1}"/>
              </a:ext>
            </a:extLst>
          </p:cNvPr>
          <p:cNvSpPr txBox="1"/>
          <p:nvPr/>
        </p:nvSpPr>
        <p:spPr>
          <a:xfrm>
            <a:off x="8314887" y="4408512"/>
            <a:ext cx="600648" cy="1107996"/>
          </a:xfrm>
          <a:prstGeom prst="rect">
            <a:avLst/>
          </a:prstGeom>
          <a:noFill/>
        </p:spPr>
        <p:txBody>
          <a:bodyPr wrap="square" rtlCol="0">
            <a:spAutoFit/>
          </a:bodyPr>
          <a:lstStyle/>
          <a:p>
            <a:r>
              <a:rPr lang="fr-BE" sz="6600" dirty="0">
                <a:solidFill>
                  <a:srgbClr val="FF0000"/>
                </a:solidFill>
              </a:rPr>
              <a:t>*</a:t>
            </a:r>
          </a:p>
        </p:txBody>
      </p:sp>
      <p:sp>
        <p:nvSpPr>
          <p:cNvPr id="6" name="ZoneTexte 5">
            <a:extLst>
              <a:ext uri="{FF2B5EF4-FFF2-40B4-BE49-F238E27FC236}">
                <a16:creationId xmlns:a16="http://schemas.microsoft.com/office/drawing/2014/main" id="{21CDE78E-2809-CD2E-D3CE-FC32C250AEEB}"/>
              </a:ext>
            </a:extLst>
          </p:cNvPr>
          <p:cNvSpPr txBox="1"/>
          <p:nvPr/>
        </p:nvSpPr>
        <p:spPr>
          <a:xfrm>
            <a:off x="3191598" y="4404199"/>
            <a:ext cx="600648" cy="1107996"/>
          </a:xfrm>
          <a:prstGeom prst="rect">
            <a:avLst/>
          </a:prstGeom>
          <a:noFill/>
        </p:spPr>
        <p:txBody>
          <a:bodyPr wrap="square" rtlCol="0">
            <a:spAutoFit/>
          </a:bodyPr>
          <a:lstStyle/>
          <a:p>
            <a:r>
              <a:rPr lang="fr-BE" sz="6600" dirty="0">
                <a:solidFill>
                  <a:srgbClr val="FF0000"/>
                </a:solidFill>
              </a:rPr>
              <a:t>*</a:t>
            </a:r>
          </a:p>
        </p:txBody>
      </p:sp>
      <p:sp>
        <p:nvSpPr>
          <p:cNvPr id="15" name="ZoneTexte 14">
            <a:extLst>
              <a:ext uri="{FF2B5EF4-FFF2-40B4-BE49-F238E27FC236}">
                <a16:creationId xmlns:a16="http://schemas.microsoft.com/office/drawing/2014/main" id="{D126E8E2-DF23-FA0C-E103-C8B3738A2362}"/>
              </a:ext>
            </a:extLst>
          </p:cNvPr>
          <p:cNvSpPr txBox="1"/>
          <p:nvPr/>
        </p:nvSpPr>
        <p:spPr>
          <a:xfrm>
            <a:off x="3750591" y="2544596"/>
            <a:ext cx="634982" cy="369332"/>
          </a:xfrm>
          <a:prstGeom prst="rect">
            <a:avLst/>
          </a:prstGeom>
          <a:noFill/>
        </p:spPr>
        <p:txBody>
          <a:bodyPr wrap="none" rtlCol="0">
            <a:spAutoFit/>
          </a:bodyPr>
          <a:lstStyle/>
          <a:p>
            <a:r>
              <a:rPr lang="fr-BE" i="1" dirty="0">
                <a:solidFill>
                  <a:srgbClr val="00B0F0"/>
                </a:solidFill>
              </a:rPr>
              <a:t>PFAS</a:t>
            </a:r>
            <a:endParaRPr lang="en-US" i="1" dirty="0">
              <a:solidFill>
                <a:srgbClr val="00B0F0"/>
              </a:solidFill>
            </a:endParaRPr>
          </a:p>
        </p:txBody>
      </p:sp>
      <p:sp>
        <p:nvSpPr>
          <p:cNvPr id="17" name="ZoneTexte 16">
            <a:extLst>
              <a:ext uri="{FF2B5EF4-FFF2-40B4-BE49-F238E27FC236}">
                <a16:creationId xmlns:a16="http://schemas.microsoft.com/office/drawing/2014/main" id="{C024CCAA-EA58-5B0D-E9DF-87C8D31912B9}"/>
              </a:ext>
            </a:extLst>
          </p:cNvPr>
          <p:cNvSpPr txBox="1"/>
          <p:nvPr/>
        </p:nvSpPr>
        <p:spPr>
          <a:xfrm>
            <a:off x="8518090" y="2509223"/>
            <a:ext cx="634982" cy="369332"/>
          </a:xfrm>
          <a:prstGeom prst="rect">
            <a:avLst/>
          </a:prstGeom>
          <a:noFill/>
        </p:spPr>
        <p:txBody>
          <a:bodyPr wrap="none" rtlCol="0">
            <a:spAutoFit/>
          </a:bodyPr>
          <a:lstStyle/>
          <a:p>
            <a:r>
              <a:rPr lang="fr-BE" i="1" dirty="0">
                <a:solidFill>
                  <a:srgbClr val="00B0F0"/>
                </a:solidFill>
              </a:rPr>
              <a:t>PFAS</a:t>
            </a:r>
            <a:endParaRPr lang="en-US" i="1" dirty="0">
              <a:solidFill>
                <a:srgbClr val="00B0F0"/>
              </a:solidFill>
            </a:endParaRPr>
          </a:p>
        </p:txBody>
      </p:sp>
      <p:sp>
        <p:nvSpPr>
          <p:cNvPr id="20" name="ZoneTexte 19">
            <a:extLst>
              <a:ext uri="{FF2B5EF4-FFF2-40B4-BE49-F238E27FC236}">
                <a16:creationId xmlns:a16="http://schemas.microsoft.com/office/drawing/2014/main" id="{15D68A00-259C-96FE-3693-37F9FCFF1BED}"/>
              </a:ext>
            </a:extLst>
          </p:cNvPr>
          <p:cNvSpPr txBox="1"/>
          <p:nvPr/>
        </p:nvSpPr>
        <p:spPr>
          <a:xfrm>
            <a:off x="8346014" y="5080398"/>
            <a:ext cx="600648" cy="1107996"/>
          </a:xfrm>
          <a:prstGeom prst="rect">
            <a:avLst/>
          </a:prstGeom>
          <a:noFill/>
        </p:spPr>
        <p:txBody>
          <a:bodyPr wrap="square" rtlCol="0">
            <a:spAutoFit/>
          </a:bodyPr>
          <a:lstStyle/>
          <a:p>
            <a:r>
              <a:rPr lang="fr-BE" sz="6600" dirty="0">
                <a:solidFill>
                  <a:srgbClr val="FF0000"/>
                </a:solidFill>
              </a:rPr>
              <a:t>*</a:t>
            </a:r>
          </a:p>
        </p:txBody>
      </p:sp>
    </p:spTree>
    <p:extLst>
      <p:ext uri="{BB962C8B-B14F-4D97-AF65-F5344CB8AC3E}">
        <p14:creationId xmlns:p14="http://schemas.microsoft.com/office/powerpoint/2010/main" val="716825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F4283-FA67-BFC5-CDCF-4746A9C7FBF5}"/>
              </a:ext>
            </a:extLst>
          </p:cNvPr>
          <p:cNvSpPr>
            <a:spLocks noGrp="1"/>
          </p:cNvSpPr>
          <p:nvPr>
            <p:ph type="title"/>
          </p:nvPr>
        </p:nvSpPr>
        <p:spPr/>
        <p:txBody>
          <a:bodyPr/>
          <a:lstStyle/>
          <a:p>
            <a:pPr algn="ctr"/>
            <a:r>
              <a:rPr lang="fr-BE" dirty="0"/>
              <a:t>Des souches en constante évolution</a:t>
            </a:r>
          </a:p>
        </p:txBody>
      </p:sp>
      <p:pic>
        <p:nvPicPr>
          <p:cNvPr id="5" name="Image 4">
            <a:extLst>
              <a:ext uri="{FF2B5EF4-FFF2-40B4-BE49-F238E27FC236}">
                <a16:creationId xmlns:a16="http://schemas.microsoft.com/office/drawing/2014/main" id="{9D105058-3675-B179-67D9-FDB2AFCBEBF0}"/>
              </a:ext>
            </a:extLst>
          </p:cNvPr>
          <p:cNvPicPr>
            <a:picLocks noChangeAspect="1"/>
          </p:cNvPicPr>
          <p:nvPr/>
        </p:nvPicPr>
        <p:blipFill>
          <a:blip r:embed="rId2"/>
          <a:stretch>
            <a:fillRect/>
          </a:stretch>
        </p:blipFill>
        <p:spPr>
          <a:xfrm>
            <a:off x="462923" y="1690688"/>
            <a:ext cx="9617273" cy="4206605"/>
          </a:xfrm>
          <a:prstGeom prst="rect">
            <a:avLst/>
          </a:prstGeom>
        </p:spPr>
      </p:pic>
      <p:sp>
        <p:nvSpPr>
          <p:cNvPr id="6" name="ZoneTexte 5">
            <a:extLst>
              <a:ext uri="{FF2B5EF4-FFF2-40B4-BE49-F238E27FC236}">
                <a16:creationId xmlns:a16="http://schemas.microsoft.com/office/drawing/2014/main" id="{E4CEEB64-E852-1459-5097-E3A44A315775}"/>
              </a:ext>
            </a:extLst>
          </p:cNvPr>
          <p:cNvSpPr txBox="1"/>
          <p:nvPr/>
        </p:nvSpPr>
        <p:spPr>
          <a:xfrm>
            <a:off x="3004457" y="6041571"/>
            <a:ext cx="6516528" cy="369332"/>
          </a:xfrm>
          <a:prstGeom prst="rect">
            <a:avLst/>
          </a:prstGeom>
          <a:noFill/>
        </p:spPr>
        <p:txBody>
          <a:bodyPr wrap="none" rtlCol="0">
            <a:spAutoFit/>
          </a:bodyPr>
          <a:lstStyle/>
          <a:p>
            <a:r>
              <a:rPr lang="fr-BE" dirty="0"/>
              <a:t>Evolution des souches présentes en Belgique (</a:t>
            </a:r>
            <a:r>
              <a:rPr lang="fr-BE" i="1" dirty="0" err="1"/>
              <a:t>Euroblight</a:t>
            </a:r>
            <a:r>
              <a:rPr lang="fr-BE" dirty="0"/>
              <a:t>)</a:t>
            </a:r>
          </a:p>
        </p:txBody>
      </p:sp>
      <p:cxnSp>
        <p:nvCxnSpPr>
          <p:cNvPr id="3" name="Connecteur droit avec flèche 2">
            <a:extLst>
              <a:ext uri="{FF2B5EF4-FFF2-40B4-BE49-F238E27FC236}">
                <a16:creationId xmlns:a16="http://schemas.microsoft.com/office/drawing/2014/main" id="{C3860EE0-5E7E-3005-88C6-48D2F19B9E40}"/>
              </a:ext>
            </a:extLst>
          </p:cNvPr>
          <p:cNvCxnSpPr>
            <a:cxnSpLocks/>
          </p:cNvCxnSpPr>
          <p:nvPr/>
        </p:nvCxnSpPr>
        <p:spPr>
          <a:xfrm flipV="1">
            <a:off x="9520985" y="3429000"/>
            <a:ext cx="990888" cy="467751"/>
          </a:xfrm>
          <a:prstGeom prst="straightConnector1">
            <a:avLst/>
          </a:prstGeom>
          <a:ln w="76200">
            <a:solidFill>
              <a:srgbClr val="33CC33"/>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DB1FFB8-FAFB-8BCB-55E9-90F876747B54}"/>
              </a:ext>
            </a:extLst>
          </p:cNvPr>
          <p:cNvSpPr txBox="1"/>
          <p:nvPr/>
        </p:nvSpPr>
        <p:spPr>
          <a:xfrm>
            <a:off x="10511873" y="3239992"/>
            <a:ext cx="1136850" cy="369332"/>
          </a:xfrm>
          <a:prstGeom prst="rect">
            <a:avLst/>
          </a:prstGeom>
          <a:noFill/>
        </p:spPr>
        <p:txBody>
          <a:bodyPr wrap="none" rtlCol="0">
            <a:spAutoFit/>
          </a:bodyPr>
          <a:lstStyle/>
          <a:p>
            <a:r>
              <a:rPr lang="fr-BE" dirty="0"/>
              <a:t>Fluazinam</a:t>
            </a:r>
            <a:endParaRPr lang="en-US" dirty="0"/>
          </a:p>
        </p:txBody>
      </p:sp>
      <p:cxnSp>
        <p:nvCxnSpPr>
          <p:cNvPr id="10" name="Connecteur droit avec flèche 9">
            <a:extLst>
              <a:ext uri="{FF2B5EF4-FFF2-40B4-BE49-F238E27FC236}">
                <a16:creationId xmlns:a16="http://schemas.microsoft.com/office/drawing/2014/main" id="{9EB04699-F8BA-CCA2-DF8A-27BDCD11F641}"/>
              </a:ext>
            </a:extLst>
          </p:cNvPr>
          <p:cNvCxnSpPr>
            <a:cxnSpLocks/>
          </p:cNvCxnSpPr>
          <p:nvPr/>
        </p:nvCxnSpPr>
        <p:spPr>
          <a:xfrm flipV="1">
            <a:off x="9406098" y="2836314"/>
            <a:ext cx="990888" cy="467751"/>
          </a:xfrm>
          <a:prstGeom prst="straightConnector1">
            <a:avLst/>
          </a:prstGeom>
          <a:ln w="76200">
            <a:solidFill>
              <a:srgbClr val="00CCCC"/>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5AC58978-62E5-DE63-D78C-F2FD67159C6D}"/>
              </a:ext>
            </a:extLst>
          </p:cNvPr>
          <p:cNvSpPr txBox="1"/>
          <p:nvPr/>
        </p:nvSpPr>
        <p:spPr>
          <a:xfrm>
            <a:off x="10367421" y="2249714"/>
            <a:ext cx="1649298" cy="923330"/>
          </a:xfrm>
          <a:prstGeom prst="rect">
            <a:avLst/>
          </a:prstGeom>
          <a:noFill/>
        </p:spPr>
        <p:txBody>
          <a:bodyPr wrap="none" rtlCol="0">
            <a:spAutoFit/>
          </a:bodyPr>
          <a:lstStyle/>
          <a:p>
            <a:r>
              <a:rPr lang="fr-BE" dirty="0" err="1"/>
              <a:t>Zorvec</a:t>
            </a:r>
            <a:r>
              <a:rPr lang="fr-BE" dirty="0"/>
              <a:t> </a:t>
            </a:r>
            <a:r>
              <a:rPr lang="fr-BE" dirty="0" err="1"/>
              <a:t>Enicade</a:t>
            </a:r>
            <a:r>
              <a:rPr lang="fr-BE" dirty="0"/>
              <a:t>,</a:t>
            </a:r>
          </a:p>
          <a:p>
            <a:r>
              <a:rPr lang="fr-BE" dirty="0" err="1"/>
              <a:t>Zorvec</a:t>
            </a:r>
            <a:r>
              <a:rPr lang="fr-BE" dirty="0"/>
              <a:t> </a:t>
            </a:r>
            <a:r>
              <a:rPr lang="fr-BE" dirty="0" err="1"/>
              <a:t>Entacta</a:t>
            </a:r>
            <a:endParaRPr lang="fr-BE" dirty="0"/>
          </a:p>
          <a:p>
            <a:r>
              <a:rPr lang="fr-BE" dirty="0"/>
              <a:t>et </a:t>
            </a:r>
            <a:r>
              <a:rPr lang="fr-BE" dirty="0" err="1"/>
              <a:t>CAAs</a:t>
            </a:r>
            <a:endParaRPr lang="en-US" dirty="0"/>
          </a:p>
        </p:txBody>
      </p:sp>
      <p:sp>
        <p:nvSpPr>
          <p:cNvPr id="7" name="Espace réservé du contenu 6">
            <a:extLst>
              <a:ext uri="{FF2B5EF4-FFF2-40B4-BE49-F238E27FC236}">
                <a16:creationId xmlns:a16="http://schemas.microsoft.com/office/drawing/2014/main" id="{9C405BE0-A095-E992-6A3D-FA0B5976292A}"/>
              </a:ext>
            </a:extLst>
          </p:cNvPr>
          <p:cNvSpPr>
            <a:spLocks noGrp="1"/>
          </p:cNvSpPr>
          <p:nvPr>
            <p:ph idx="1"/>
          </p:nvPr>
        </p:nvSpPr>
        <p:spPr>
          <a:xfrm>
            <a:off x="10696626" y="3609324"/>
            <a:ext cx="952097" cy="36933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Aft>
                <a:spcPts val="400"/>
              </a:spcAft>
              <a:buNone/>
            </a:pPr>
            <a:r>
              <a:rPr lang="fr-FR" sz="1800" b="1" kern="1200">
                <a:solidFill>
                  <a:srgbClr val="FF0000"/>
                </a:solidFill>
                <a:effectLst>
                  <a:outerShdw blurRad="38100" dist="25400" dir="5400000" algn="ctr">
                    <a:srgbClr val="6E747A">
                      <a:alpha val="43000"/>
                    </a:srgbClr>
                  </a:outerShdw>
                </a:effectLst>
                <a:ea typeface="Aptos" panose="020B0004020202020204" pitchFamily="34" charset="0"/>
                <a:cs typeface="Times New Roman" panose="02020603050405020304" pitchFamily="18" charset="0"/>
              </a:rPr>
              <a:t>PFAS</a:t>
            </a:r>
            <a:endParaRPr lang="fr-BE" sz="1000" kern="100">
              <a:effectLst/>
              <a:ea typeface="Aptos" panose="020B0004020202020204" pitchFamily="34" charset="0"/>
              <a:cs typeface="Times New Roman" panose="02020603050405020304" pitchFamily="18" charset="0"/>
            </a:endParaRPr>
          </a:p>
        </p:txBody>
      </p:sp>
      <p:sp>
        <p:nvSpPr>
          <p:cNvPr id="8" name="Espace réservé du contenu 6">
            <a:extLst>
              <a:ext uri="{FF2B5EF4-FFF2-40B4-BE49-F238E27FC236}">
                <a16:creationId xmlns:a16="http://schemas.microsoft.com/office/drawing/2014/main" id="{317F43C5-30A1-3A90-1494-3AAAA727E733}"/>
              </a:ext>
            </a:extLst>
          </p:cNvPr>
          <p:cNvSpPr txBox="1">
            <a:spLocks/>
          </p:cNvSpPr>
          <p:nvPr/>
        </p:nvSpPr>
        <p:spPr>
          <a:xfrm>
            <a:off x="10785833" y="1880381"/>
            <a:ext cx="952097" cy="36933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spcAft>
                <a:spcPts val="400"/>
              </a:spcAft>
              <a:buFont typeface="Arial" panose="020B0604020202020204" pitchFamily="34" charset="0"/>
              <a:buNone/>
            </a:pPr>
            <a:r>
              <a:rPr lang="fr-FR" sz="1800" b="1">
                <a:solidFill>
                  <a:srgbClr val="FF0000"/>
                </a:solidFill>
                <a:effectLst>
                  <a:outerShdw blurRad="38100" dist="25400" dir="5400000" algn="ctr">
                    <a:srgbClr val="6E747A">
                      <a:alpha val="43000"/>
                    </a:srgbClr>
                  </a:outerShdw>
                </a:effectLst>
                <a:ea typeface="Aptos" panose="020B0004020202020204" pitchFamily="34" charset="0"/>
                <a:cs typeface="Times New Roman" panose="02020603050405020304" pitchFamily="18" charset="0"/>
              </a:rPr>
              <a:t>PFAS</a:t>
            </a:r>
            <a:endParaRPr lang="fr-BE" sz="1000" kern="10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22010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D4D521-5488-8083-4592-9E03201F4CB9}"/>
              </a:ext>
            </a:extLst>
          </p:cNvPr>
          <p:cNvSpPr>
            <a:spLocks noGrp="1"/>
          </p:cNvSpPr>
          <p:nvPr>
            <p:ph type="title"/>
          </p:nvPr>
        </p:nvSpPr>
        <p:spPr/>
        <p:txBody>
          <a:bodyPr/>
          <a:lstStyle/>
          <a:p>
            <a:pPr algn="ctr"/>
            <a:r>
              <a:rPr lang="fr-BE" dirty="0"/>
              <a:t>Quelles solutions à ce problème ?</a:t>
            </a:r>
          </a:p>
        </p:txBody>
      </p:sp>
      <p:sp>
        <p:nvSpPr>
          <p:cNvPr id="3" name="Espace réservé du contenu 2">
            <a:extLst>
              <a:ext uri="{FF2B5EF4-FFF2-40B4-BE49-F238E27FC236}">
                <a16:creationId xmlns:a16="http://schemas.microsoft.com/office/drawing/2014/main" id="{1FADB849-10A4-3F0B-9733-94A1DA00F04D}"/>
              </a:ext>
            </a:extLst>
          </p:cNvPr>
          <p:cNvSpPr>
            <a:spLocks noGrp="1"/>
          </p:cNvSpPr>
          <p:nvPr>
            <p:ph idx="1"/>
          </p:nvPr>
        </p:nvSpPr>
        <p:spPr/>
        <p:txBody>
          <a:bodyPr/>
          <a:lstStyle/>
          <a:p>
            <a:endParaRPr lang="fr-BE"/>
          </a:p>
        </p:txBody>
      </p:sp>
      <p:pic>
        <p:nvPicPr>
          <p:cNvPr id="4" name="Image 3">
            <a:extLst>
              <a:ext uri="{FF2B5EF4-FFF2-40B4-BE49-F238E27FC236}">
                <a16:creationId xmlns:a16="http://schemas.microsoft.com/office/drawing/2014/main" id="{EF840ADA-1134-F0F5-96D0-EFBE4BCB9BE6}"/>
              </a:ext>
            </a:extLst>
          </p:cNvPr>
          <p:cNvPicPr>
            <a:picLocks noChangeAspect="1"/>
          </p:cNvPicPr>
          <p:nvPr/>
        </p:nvPicPr>
        <p:blipFill>
          <a:blip r:embed="rId2"/>
          <a:stretch>
            <a:fillRect/>
          </a:stretch>
        </p:blipFill>
        <p:spPr>
          <a:xfrm>
            <a:off x="4561114" y="1603356"/>
            <a:ext cx="7261344" cy="5124016"/>
          </a:xfrm>
          <a:prstGeom prst="rect">
            <a:avLst/>
          </a:prstGeom>
        </p:spPr>
      </p:pic>
      <p:sp>
        <p:nvSpPr>
          <p:cNvPr id="6" name="ZoneTexte 5">
            <a:extLst>
              <a:ext uri="{FF2B5EF4-FFF2-40B4-BE49-F238E27FC236}">
                <a16:creationId xmlns:a16="http://schemas.microsoft.com/office/drawing/2014/main" id="{BD7216B0-7876-F3C8-B8CE-4B121497EBA8}"/>
              </a:ext>
            </a:extLst>
          </p:cNvPr>
          <p:cNvSpPr txBox="1"/>
          <p:nvPr/>
        </p:nvSpPr>
        <p:spPr>
          <a:xfrm>
            <a:off x="931218" y="3429000"/>
            <a:ext cx="3629896" cy="1077218"/>
          </a:xfrm>
          <a:prstGeom prst="rect">
            <a:avLst/>
          </a:prstGeom>
          <a:noFill/>
        </p:spPr>
        <p:txBody>
          <a:bodyPr wrap="square" rtlCol="0">
            <a:spAutoFit/>
          </a:bodyPr>
          <a:lstStyle/>
          <a:p>
            <a:pPr algn="ctr"/>
            <a:r>
              <a:rPr lang="fr-BE" sz="3200" b="1" dirty="0"/>
              <a:t>Bien sélectionner ses produits</a:t>
            </a:r>
          </a:p>
        </p:txBody>
      </p:sp>
    </p:spTree>
    <p:extLst>
      <p:ext uri="{BB962C8B-B14F-4D97-AF65-F5344CB8AC3E}">
        <p14:creationId xmlns:p14="http://schemas.microsoft.com/office/powerpoint/2010/main" val="3980195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DE8E7-1397-8A0A-6737-B25AD1FC0E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8B2D2F-CB8A-2F0D-306D-C4FA8B3C3D80}"/>
              </a:ext>
            </a:extLst>
          </p:cNvPr>
          <p:cNvSpPr>
            <a:spLocks noGrp="1"/>
          </p:cNvSpPr>
          <p:nvPr>
            <p:ph type="title"/>
          </p:nvPr>
        </p:nvSpPr>
        <p:spPr>
          <a:xfrm>
            <a:off x="1676399" y="231398"/>
            <a:ext cx="10515600" cy="1325563"/>
          </a:xfrm>
        </p:spPr>
        <p:txBody>
          <a:bodyPr>
            <a:normAutofit/>
          </a:bodyPr>
          <a:lstStyle/>
          <a:p>
            <a:pPr algn="ctr"/>
            <a:r>
              <a:rPr lang="fr-BE" sz="4000" dirty="0"/>
              <a:t>Utiliser des modes d’action différents pour lutter contre les résistances</a:t>
            </a:r>
          </a:p>
        </p:txBody>
      </p:sp>
      <p:sp>
        <p:nvSpPr>
          <p:cNvPr id="10" name="Espace réservé du contenu 9">
            <a:extLst>
              <a:ext uri="{FF2B5EF4-FFF2-40B4-BE49-F238E27FC236}">
                <a16:creationId xmlns:a16="http://schemas.microsoft.com/office/drawing/2014/main" id="{97BA3D5F-AFC5-9167-22EB-F2B45A0D1FAE}"/>
              </a:ext>
            </a:extLst>
          </p:cNvPr>
          <p:cNvSpPr>
            <a:spLocks noGrp="1"/>
          </p:cNvSpPr>
          <p:nvPr>
            <p:ph idx="1"/>
          </p:nvPr>
        </p:nvSpPr>
        <p:spPr/>
        <p:txBody>
          <a:bodyPr/>
          <a:lstStyle/>
          <a:p>
            <a:endParaRPr lang="fr-BE"/>
          </a:p>
        </p:txBody>
      </p:sp>
      <p:pic>
        <p:nvPicPr>
          <p:cNvPr id="4" name="Image 3">
            <a:extLst>
              <a:ext uri="{FF2B5EF4-FFF2-40B4-BE49-F238E27FC236}">
                <a16:creationId xmlns:a16="http://schemas.microsoft.com/office/drawing/2014/main" id="{B50C6D30-E6E5-E76B-D052-C67E94A2816F}"/>
              </a:ext>
            </a:extLst>
          </p:cNvPr>
          <p:cNvPicPr>
            <a:picLocks noChangeAspect="1"/>
          </p:cNvPicPr>
          <p:nvPr/>
        </p:nvPicPr>
        <p:blipFill>
          <a:blip r:embed="rId2"/>
          <a:stretch>
            <a:fillRect/>
          </a:stretch>
        </p:blipFill>
        <p:spPr>
          <a:xfrm>
            <a:off x="4561114" y="1603356"/>
            <a:ext cx="7261344" cy="5124016"/>
          </a:xfrm>
          <a:prstGeom prst="rect">
            <a:avLst/>
          </a:prstGeom>
        </p:spPr>
      </p:pic>
      <p:sp>
        <p:nvSpPr>
          <p:cNvPr id="3" name="Rectangle 2">
            <a:extLst>
              <a:ext uri="{FF2B5EF4-FFF2-40B4-BE49-F238E27FC236}">
                <a16:creationId xmlns:a16="http://schemas.microsoft.com/office/drawing/2014/main" id="{4672BBA8-BD82-13C9-830A-F1B924607A61}"/>
              </a:ext>
            </a:extLst>
          </p:cNvPr>
          <p:cNvSpPr/>
          <p:nvPr/>
        </p:nvSpPr>
        <p:spPr>
          <a:xfrm>
            <a:off x="4680857" y="1807029"/>
            <a:ext cx="1132114" cy="162197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D4A8A78A-5BF7-E7AD-19D0-697E6A5BA35E}"/>
              </a:ext>
            </a:extLst>
          </p:cNvPr>
          <p:cNvSpPr/>
          <p:nvPr/>
        </p:nvSpPr>
        <p:spPr>
          <a:xfrm>
            <a:off x="7892142" y="3429000"/>
            <a:ext cx="2536372" cy="110464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BF6FD290-7D3A-1F90-9491-A5D8D795AA77}"/>
              </a:ext>
            </a:extLst>
          </p:cNvPr>
          <p:cNvSpPr/>
          <p:nvPr/>
        </p:nvSpPr>
        <p:spPr>
          <a:xfrm>
            <a:off x="4648198" y="4626429"/>
            <a:ext cx="2449287" cy="200297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F78977F6-D744-3B3D-FB45-3A991E919F7C}"/>
              </a:ext>
            </a:extLst>
          </p:cNvPr>
          <p:cNvSpPr txBox="1"/>
          <p:nvPr/>
        </p:nvSpPr>
        <p:spPr>
          <a:xfrm>
            <a:off x="2746166" y="5310696"/>
            <a:ext cx="5791200" cy="584775"/>
          </a:xfrm>
          <a:prstGeom prst="rect">
            <a:avLst/>
          </a:prstGeom>
          <a:solidFill>
            <a:schemeClr val="bg1"/>
          </a:solidFill>
          <a:ln w="57150">
            <a:solidFill>
              <a:schemeClr val="tx1"/>
            </a:solidFill>
          </a:ln>
        </p:spPr>
        <p:txBody>
          <a:bodyPr wrap="square" rtlCol="0">
            <a:spAutoFit/>
          </a:bodyPr>
          <a:lstStyle/>
          <a:p>
            <a:pPr algn="ctr"/>
            <a:r>
              <a:rPr lang="fr-BE" sz="3200" b="1" dirty="0"/>
              <a:t>Différents modes d’action</a:t>
            </a:r>
          </a:p>
        </p:txBody>
      </p:sp>
      <p:sp>
        <p:nvSpPr>
          <p:cNvPr id="9" name="ZoneTexte 8">
            <a:extLst>
              <a:ext uri="{FF2B5EF4-FFF2-40B4-BE49-F238E27FC236}">
                <a16:creationId xmlns:a16="http://schemas.microsoft.com/office/drawing/2014/main" id="{6B62E3BF-C4A2-9BA0-2365-234521F59FF4}"/>
              </a:ext>
            </a:extLst>
          </p:cNvPr>
          <p:cNvSpPr txBox="1"/>
          <p:nvPr/>
        </p:nvSpPr>
        <p:spPr>
          <a:xfrm>
            <a:off x="6723275" y="2618014"/>
            <a:ext cx="2937022" cy="369332"/>
          </a:xfrm>
          <a:prstGeom prst="rect">
            <a:avLst/>
          </a:prstGeom>
          <a:solidFill>
            <a:schemeClr val="bg1"/>
          </a:solidFill>
          <a:ln w="38100">
            <a:solidFill>
              <a:srgbClr val="FF0000"/>
            </a:solidFill>
          </a:ln>
        </p:spPr>
        <p:txBody>
          <a:bodyPr wrap="none" rtlCol="0">
            <a:spAutoFit/>
          </a:bodyPr>
          <a:lstStyle/>
          <a:p>
            <a:r>
              <a:rPr lang="fr-BE" b="1" dirty="0">
                <a:solidFill>
                  <a:srgbClr val="FF0000"/>
                </a:solidFill>
              </a:rPr>
              <a:t>FAMILLES DE MOLECULES</a:t>
            </a:r>
          </a:p>
        </p:txBody>
      </p:sp>
      <p:cxnSp>
        <p:nvCxnSpPr>
          <p:cNvPr id="11" name="Connecteur droit avec flèche 10">
            <a:extLst>
              <a:ext uri="{FF2B5EF4-FFF2-40B4-BE49-F238E27FC236}">
                <a16:creationId xmlns:a16="http://schemas.microsoft.com/office/drawing/2014/main" id="{8AC716F5-A77A-BAA3-E800-A21AE3FBA72C}"/>
              </a:ext>
            </a:extLst>
          </p:cNvPr>
          <p:cNvCxnSpPr>
            <a:cxnSpLocks/>
          </p:cNvCxnSpPr>
          <p:nvPr/>
        </p:nvCxnSpPr>
        <p:spPr>
          <a:xfrm>
            <a:off x="8191786" y="3010619"/>
            <a:ext cx="1116116" cy="3390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1F0ED0E4-C39A-970E-6A18-6CA37EDE4BB7}"/>
              </a:ext>
            </a:extLst>
          </p:cNvPr>
          <p:cNvCxnSpPr>
            <a:cxnSpLocks/>
            <a:stCxn id="9" idx="1"/>
            <a:endCxn id="3" idx="3"/>
          </p:cNvCxnSpPr>
          <p:nvPr/>
        </p:nvCxnSpPr>
        <p:spPr>
          <a:xfrm flipH="1" flipV="1">
            <a:off x="5812971" y="2618015"/>
            <a:ext cx="910304" cy="1846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F7D9C580-62C5-825A-654E-5546C0167D83}"/>
              </a:ext>
            </a:extLst>
          </p:cNvPr>
          <p:cNvCxnSpPr>
            <a:cxnSpLocks/>
          </p:cNvCxnSpPr>
          <p:nvPr/>
        </p:nvCxnSpPr>
        <p:spPr>
          <a:xfrm flipH="1">
            <a:off x="6096000" y="3010619"/>
            <a:ext cx="2095010" cy="15230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714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que 11">
            <a:extLst>
              <a:ext uri="{FF2B5EF4-FFF2-40B4-BE49-F238E27FC236}">
                <a16:creationId xmlns:a16="http://schemas.microsoft.com/office/drawing/2014/main" id="{0FF71A73-6658-8162-2379-FA068076BF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754" y="270209"/>
            <a:ext cx="12192000" cy="6317581"/>
          </a:xfrm>
          <a:prstGeom prst="rect">
            <a:avLst/>
          </a:prstGeom>
        </p:spPr>
      </p:pic>
      <p:sp>
        <p:nvSpPr>
          <p:cNvPr id="2" name="ZoneTexte 1">
            <a:extLst>
              <a:ext uri="{FF2B5EF4-FFF2-40B4-BE49-F238E27FC236}">
                <a16:creationId xmlns:a16="http://schemas.microsoft.com/office/drawing/2014/main" id="{F966B033-D22E-4CBE-E68C-EA61437C0207}"/>
              </a:ext>
            </a:extLst>
          </p:cNvPr>
          <p:cNvSpPr txBox="1"/>
          <p:nvPr/>
        </p:nvSpPr>
        <p:spPr>
          <a:xfrm>
            <a:off x="8814954" y="6310791"/>
            <a:ext cx="3377046" cy="276999"/>
          </a:xfrm>
          <a:prstGeom prst="rect">
            <a:avLst/>
          </a:prstGeom>
          <a:noFill/>
        </p:spPr>
        <p:txBody>
          <a:bodyPr wrap="square" rtlCol="0">
            <a:spAutoFit/>
          </a:bodyPr>
          <a:lstStyle/>
          <a:p>
            <a:r>
              <a:rPr lang="fr-FR" sz="1200" dirty="0"/>
              <a:t>Sources: Damien </a:t>
            </a:r>
            <a:r>
              <a:rPr lang="fr-FR" sz="1200" dirty="0" err="1"/>
              <a:t>Ronget</a:t>
            </a:r>
            <a:r>
              <a:rPr lang="fr-FR" sz="1200" dirty="0"/>
              <a:t> – GOWAN, </a:t>
            </a:r>
            <a:r>
              <a:rPr lang="fr-FR" sz="1200" dirty="0" err="1"/>
              <a:t>Phytoweb</a:t>
            </a:r>
            <a:endParaRPr lang="fr-BE" sz="1200" dirty="0"/>
          </a:p>
        </p:txBody>
      </p:sp>
      <p:sp>
        <p:nvSpPr>
          <p:cNvPr id="3" name="ZoneTexte 2">
            <a:extLst>
              <a:ext uri="{FF2B5EF4-FFF2-40B4-BE49-F238E27FC236}">
                <a16:creationId xmlns:a16="http://schemas.microsoft.com/office/drawing/2014/main" id="{517D2190-D079-AB49-99AF-9DF4E00E2F8F}"/>
              </a:ext>
            </a:extLst>
          </p:cNvPr>
          <p:cNvSpPr txBox="1"/>
          <p:nvPr/>
        </p:nvSpPr>
        <p:spPr>
          <a:xfrm>
            <a:off x="9798369" y="4990857"/>
            <a:ext cx="1387363" cy="338554"/>
          </a:xfrm>
          <a:prstGeom prst="rect">
            <a:avLst/>
          </a:prstGeom>
          <a:solidFill>
            <a:schemeClr val="bg1"/>
          </a:solidFill>
        </p:spPr>
        <p:txBody>
          <a:bodyPr wrap="square" rtlCol="0">
            <a:spAutoFit/>
          </a:bodyPr>
          <a:lstStyle/>
          <a:p>
            <a:r>
              <a:rPr lang="fr-FR" sz="1600" dirty="0"/>
              <a:t>Amisulbrom</a:t>
            </a:r>
            <a:endParaRPr lang="fr-BE" sz="1600" dirty="0"/>
          </a:p>
        </p:txBody>
      </p:sp>
      <p:sp>
        <p:nvSpPr>
          <p:cNvPr id="4" name="ZoneTexte 3">
            <a:extLst>
              <a:ext uri="{FF2B5EF4-FFF2-40B4-BE49-F238E27FC236}">
                <a16:creationId xmlns:a16="http://schemas.microsoft.com/office/drawing/2014/main" id="{2546452E-C7A7-E007-440A-70BC38B8FA23}"/>
              </a:ext>
            </a:extLst>
          </p:cNvPr>
          <p:cNvSpPr txBox="1"/>
          <p:nvPr/>
        </p:nvSpPr>
        <p:spPr>
          <a:xfrm>
            <a:off x="3028102" y="1573752"/>
            <a:ext cx="634982" cy="369332"/>
          </a:xfrm>
          <a:prstGeom prst="rect">
            <a:avLst/>
          </a:prstGeom>
          <a:noFill/>
        </p:spPr>
        <p:txBody>
          <a:bodyPr wrap="none" rtlCol="0">
            <a:spAutoFit/>
          </a:bodyPr>
          <a:lstStyle/>
          <a:p>
            <a:r>
              <a:rPr lang="fr-BE" i="1" dirty="0">
                <a:solidFill>
                  <a:srgbClr val="00B0F0"/>
                </a:solidFill>
              </a:rPr>
              <a:t>PFAS</a:t>
            </a:r>
            <a:endParaRPr lang="en-US" i="1" dirty="0">
              <a:solidFill>
                <a:srgbClr val="00B0F0"/>
              </a:solidFill>
            </a:endParaRPr>
          </a:p>
        </p:txBody>
      </p:sp>
      <p:sp>
        <p:nvSpPr>
          <p:cNvPr id="5" name="ZoneTexte 4">
            <a:extLst>
              <a:ext uri="{FF2B5EF4-FFF2-40B4-BE49-F238E27FC236}">
                <a16:creationId xmlns:a16="http://schemas.microsoft.com/office/drawing/2014/main" id="{85F36D98-237D-1939-94E1-0377E1A01060}"/>
              </a:ext>
            </a:extLst>
          </p:cNvPr>
          <p:cNvSpPr txBox="1"/>
          <p:nvPr/>
        </p:nvSpPr>
        <p:spPr>
          <a:xfrm>
            <a:off x="7854102" y="5227868"/>
            <a:ext cx="634982" cy="369332"/>
          </a:xfrm>
          <a:prstGeom prst="rect">
            <a:avLst/>
          </a:prstGeom>
          <a:noFill/>
        </p:spPr>
        <p:txBody>
          <a:bodyPr wrap="none" rtlCol="0">
            <a:spAutoFit/>
          </a:bodyPr>
          <a:lstStyle/>
          <a:p>
            <a:r>
              <a:rPr lang="fr-BE" i="1" dirty="0">
                <a:solidFill>
                  <a:srgbClr val="00B0F0"/>
                </a:solidFill>
              </a:rPr>
              <a:t>PFAS</a:t>
            </a:r>
            <a:endParaRPr lang="en-US" i="1" dirty="0">
              <a:solidFill>
                <a:srgbClr val="00B0F0"/>
              </a:solidFill>
            </a:endParaRPr>
          </a:p>
        </p:txBody>
      </p:sp>
      <p:sp>
        <p:nvSpPr>
          <p:cNvPr id="6" name="ZoneTexte 5">
            <a:extLst>
              <a:ext uri="{FF2B5EF4-FFF2-40B4-BE49-F238E27FC236}">
                <a16:creationId xmlns:a16="http://schemas.microsoft.com/office/drawing/2014/main" id="{E75AF3DE-48A7-FC8F-EFD4-D83085E8DB4C}"/>
              </a:ext>
            </a:extLst>
          </p:cNvPr>
          <p:cNvSpPr txBox="1"/>
          <p:nvPr/>
        </p:nvSpPr>
        <p:spPr>
          <a:xfrm>
            <a:off x="6657480" y="1319753"/>
            <a:ext cx="1037207" cy="369332"/>
          </a:xfrm>
          <a:prstGeom prst="rect">
            <a:avLst/>
          </a:prstGeom>
          <a:noFill/>
        </p:spPr>
        <p:txBody>
          <a:bodyPr wrap="none" rtlCol="0">
            <a:spAutoFit/>
          </a:bodyPr>
          <a:lstStyle/>
          <a:p>
            <a:r>
              <a:rPr lang="fr-BE" i="1" dirty="0">
                <a:solidFill>
                  <a:srgbClr val="00B0F0"/>
                </a:solidFill>
              </a:rPr>
              <a:t>PFAS- </a:t>
            </a:r>
            <a:r>
              <a:rPr lang="fr-BE" i="1" dirty="0" err="1">
                <a:solidFill>
                  <a:srgbClr val="FFC000"/>
                </a:solidFill>
              </a:rPr>
              <a:t>Cfs</a:t>
            </a:r>
            <a:endParaRPr lang="en-US" i="1" dirty="0">
              <a:solidFill>
                <a:srgbClr val="FFC000"/>
              </a:solidFill>
            </a:endParaRPr>
          </a:p>
        </p:txBody>
      </p:sp>
      <p:cxnSp>
        <p:nvCxnSpPr>
          <p:cNvPr id="8" name="Connecteur droit 7">
            <a:extLst>
              <a:ext uri="{FF2B5EF4-FFF2-40B4-BE49-F238E27FC236}">
                <a16:creationId xmlns:a16="http://schemas.microsoft.com/office/drawing/2014/main" id="{A30ECBE1-BCF4-7C42-58D2-8445F52B4631}"/>
              </a:ext>
            </a:extLst>
          </p:cNvPr>
          <p:cNvCxnSpPr>
            <a:cxnSpLocks/>
          </p:cNvCxnSpPr>
          <p:nvPr/>
        </p:nvCxnSpPr>
        <p:spPr>
          <a:xfrm>
            <a:off x="9301658" y="1999529"/>
            <a:ext cx="993422" cy="0"/>
          </a:xfrm>
          <a:prstGeom prst="line">
            <a:avLst/>
          </a:prstGeom>
          <a:ln/>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id="{1724F468-8277-1B8B-065C-8BEF40C3C191}"/>
              </a:ext>
            </a:extLst>
          </p:cNvPr>
          <p:cNvSpPr txBox="1"/>
          <p:nvPr/>
        </p:nvSpPr>
        <p:spPr>
          <a:xfrm>
            <a:off x="2358728" y="4364009"/>
            <a:ext cx="2879316" cy="369332"/>
          </a:xfrm>
          <a:prstGeom prst="rect">
            <a:avLst/>
          </a:prstGeom>
          <a:solidFill>
            <a:schemeClr val="bg1"/>
          </a:solidFill>
        </p:spPr>
        <p:txBody>
          <a:bodyPr wrap="square" rtlCol="0">
            <a:spAutoFit/>
          </a:bodyPr>
          <a:lstStyle/>
          <a:p>
            <a:r>
              <a:rPr lang="fr-FR" dirty="0" err="1"/>
              <a:t>Phosphonate</a:t>
            </a:r>
            <a:r>
              <a:rPr lang="fr-FR" dirty="0"/>
              <a:t> de potassium</a:t>
            </a:r>
            <a:endParaRPr lang="fr-BE" dirty="0"/>
          </a:p>
        </p:txBody>
      </p:sp>
      <p:sp>
        <p:nvSpPr>
          <p:cNvPr id="11" name="ZoneTexte 10">
            <a:extLst>
              <a:ext uri="{FF2B5EF4-FFF2-40B4-BE49-F238E27FC236}">
                <a16:creationId xmlns:a16="http://schemas.microsoft.com/office/drawing/2014/main" id="{B7D1700A-CC5D-031B-99C5-2FFF87619024}"/>
              </a:ext>
            </a:extLst>
          </p:cNvPr>
          <p:cNvSpPr txBox="1"/>
          <p:nvPr/>
        </p:nvSpPr>
        <p:spPr>
          <a:xfrm>
            <a:off x="4368800" y="5941459"/>
            <a:ext cx="3973529" cy="646331"/>
          </a:xfrm>
          <a:prstGeom prst="rect">
            <a:avLst/>
          </a:prstGeom>
          <a:solidFill>
            <a:schemeClr val="bg1"/>
          </a:solidFill>
        </p:spPr>
        <p:txBody>
          <a:bodyPr wrap="square" rtlCol="0">
            <a:spAutoFit/>
          </a:bodyPr>
          <a:lstStyle/>
          <a:p>
            <a:r>
              <a:rPr lang="fr-FR" b="1" dirty="0"/>
              <a:t>P3 : Stimulateur de défense des plantes</a:t>
            </a:r>
          </a:p>
          <a:p>
            <a:r>
              <a:rPr lang="fr-FR" dirty="0"/>
              <a:t>Cos-</a:t>
            </a:r>
            <a:r>
              <a:rPr lang="fr-FR" dirty="0" err="1"/>
              <a:t>oga</a:t>
            </a:r>
            <a:r>
              <a:rPr lang="fr-FR" dirty="0"/>
              <a:t> </a:t>
            </a:r>
            <a:endParaRPr lang="fr-BE" dirty="0"/>
          </a:p>
        </p:txBody>
      </p:sp>
      <p:sp>
        <p:nvSpPr>
          <p:cNvPr id="13" name="ZoneTexte 12">
            <a:extLst>
              <a:ext uri="{FF2B5EF4-FFF2-40B4-BE49-F238E27FC236}">
                <a16:creationId xmlns:a16="http://schemas.microsoft.com/office/drawing/2014/main" id="{C1C76675-87D9-A49E-6CA1-B545027FBBA7}"/>
              </a:ext>
            </a:extLst>
          </p:cNvPr>
          <p:cNvSpPr txBox="1"/>
          <p:nvPr/>
        </p:nvSpPr>
        <p:spPr>
          <a:xfrm>
            <a:off x="5421346" y="6218458"/>
            <a:ext cx="518091" cy="369332"/>
          </a:xfrm>
          <a:prstGeom prst="rect">
            <a:avLst/>
          </a:prstGeom>
          <a:noFill/>
        </p:spPr>
        <p:txBody>
          <a:bodyPr wrap="none" rtlCol="0">
            <a:spAutoFit/>
          </a:bodyPr>
          <a:lstStyle/>
          <a:p>
            <a:r>
              <a:rPr lang="fr-BE" i="1" dirty="0">
                <a:solidFill>
                  <a:srgbClr val="00B050"/>
                </a:solidFill>
              </a:rPr>
              <a:t>BIO</a:t>
            </a:r>
            <a:endParaRPr lang="en-US" i="1" dirty="0">
              <a:solidFill>
                <a:srgbClr val="00B050"/>
              </a:solidFill>
            </a:endParaRPr>
          </a:p>
        </p:txBody>
      </p:sp>
    </p:spTree>
    <p:extLst>
      <p:ext uri="{BB962C8B-B14F-4D97-AF65-F5344CB8AC3E}">
        <p14:creationId xmlns:p14="http://schemas.microsoft.com/office/powerpoint/2010/main" val="3728812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diagramme, Caractère coloré&#10;&#10;Le contenu généré par l’IA peut être incorrect.">
            <a:extLst>
              <a:ext uri="{FF2B5EF4-FFF2-40B4-BE49-F238E27FC236}">
                <a16:creationId xmlns:a16="http://schemas.microsoft.com/office/drawing/2014/main" id="{9852FF1A-E01A-324C-DD03-33909C05CD62}"/>
              </a:ext>
            </a:extLst>
          </p:cNvPr>
          <p:cNvPicPr>
            <a:picLocks noChangeAspect="1"/>
          </p:cNvPicPr>
          <p:nvPr/>
        </p:nvPicPr>
        <p:blipFill>
          <a:blip r:embed="rId2"/>
          <a:stretch>
            <a:fillRect/>
          </a:stretch>
        </p:blipFill>
        <p:spPr>
          <a:xfrm>
            <a:off x="0" y="0"/>
            <a:ext cx="9623685" cy="6858000"/>
          </a:xfrm>
          <a:prstGeom prst="rect">
            <a:avLst/>
          </a:prstGeom>
        </p:spPr>
      </p:pic>
      <p:sp>
        <p:nvSpPr>
          <p:cNvPr id="6" name="ZoneTexte 5">
            <a:extLst>
              <a:ext uri="{FF2B5EF4-FFF2-40B4-BE49-F238E27FC236}">
                <a16:creationId xmlns:a16="http://schemas.microsoft.com/office/drawing/2014/main" id="{6E2AB3D2-9471-7F10-C36F-C6635618C7BB}"/>
              </a:ext>
            </a:extLst>
          </p:cNvPr>
          <p:cNvSpPr txBox="1"/>
          <p:nvPr/>
        </p:nvSpPr>
        <p:spPr>
          <a:xfrm>
            <a:off x="9937819" y="1084203"/>
            <a:ext cx="2076463" cy="923330"/>
          </a:xfrm>
          <a:prstGeom prst="rect">
            <a:avLst/>
          </a:prstGeom>
          <a:noFill/>
        </p:spPr>
        <p:txBody>
          <a:bodyPr wrap="square" rtlCol="0">
            <a:spAutoFit/>
          </a:bodyPr>
          <a:lstStyle/>
          <a:p>
            <a:pPr algn="ctr"/>
            <a:r>
              <a:rPr lang="fr-BE" dirty="0">
                <a:solidFill>
                  <a:srgbClr val="002060"/>
                </a:solidFill>
              </a:rPr>
              <a:t>En développement: </a:t>
            </a:r>
          </a:p>
          <a:p>
            <a:pPr algn="ctr"/>
            <a:r>
              <a:rPr lang="fr-BE" dirty="0">
                <a:solidFill>
                  <a:srgbClr val="002060"/>
                </a:solidFill>
              </a:rPr>
              <a:t>Intégration dans </a:t>
            </a:r>
            <a:r>
              <a:rPr lang="fr-BE" dirty="0" err="1">
                <a:solidFill>
                  <a:srgbClr val="002060"/>
                </a:solidFill>
              </a:rPr>
              <a:t>VigiMAP</a:t>
            </a:r>
            <a:endParaRPr lang="en-US" dirty="0">
              <a:solidFill>
                <a:srgbClr val="002060"/>
              </a:solidFill>
            </a:endParaRPr>
          </a:p>
        </p:txBody>
      </p:sp>
      <p:pic>
        <p:nvPicPr>
          <p:cNvPr id="8" name="Image 7" descr="Une image contenant Bleu électrique, Police, bleu, texte&#10;&#10;Le contenu généré par l’IA peut être incorrect.">
            <a:extLst>
              <a:ext uri="{FF2B5EF4-FFF2-40B4-BE49-F238E27FC236}">
                <a16:creationId xmlns:a16="http://schemas.microsoft.com/office/drawing/2014/main" id="{A3179568-B10B-67AE-E710-CB8340DC3B83}"/>
              </a:ext>
            </a:extLst>
          </p:cNvPr>
          <p:cNvPicPr>
            <a:picLocks noChangeAspect="1"/>
          </p:cNvPicPr>
          <p:nvPr/>
        </p:nvPicPr>
        <p:blipFill>
          <a:blip r:embed="rId3"/>
          <a:stretch>
            <a:fillRect/>
          </a:stretch>
        </p:blipFill>
        <p:spPr>
          <a:xfrm>
            <a:off x="10038302" y="358511"/>
            <a:ext cx="1756434" cy="695548"/>
          </a:xfrm>
          <a:prstGeom prst="rect">
            <a:avLst/>
          </a:prstGeom>
        </p:spPr>
      </p:pic>
    </p:spTree>
    <p:extLst>
      <p:ext uri="{BB962C8B-B14F-4D97-AF65-F5344CB8AC3E}">
        <p14:creationId xmlns:p14="http://schemas.microsoft.com/office/powerpoint/2010/main" val="1328336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62750E-7FC7-6FB1-0C55-5836849DE61C}"/>
              </a:ext>
            </a:extLst>
          </p:cNvPr>
          <p:cNvSpPr>
            <a:spLocks noGrp="1"/>
          </p:cNvSpPr>
          <p:nvPr>
            <p:ph type="title"/>
          </p:nvPr>
        </p:nvSpPr>
        <p:spPr>
          <a:xfrm>
            <a:off x="2125134" y="457064"/>
            <a:ext cx="9231488" cy="1325563"/>
          </a:xfrm>
        </p:spPr>
        <p:txBody>
          <a:bodyPr/>
          <a:lstStyle/>
          <a:p>
            <a:r>
              <a:rPr lang="fr-BE" dirty="0"/>
              <a:t>11 modes d’action disponibles en 2026</a:t>
            </a:r>
            <a:endParaRPr lang="en-US" dirty="0"/>
          </a:p>
        </p:txBody>
      </p:sp>
      <p:pic>
        <p:nvPicPr>
          <p:cNvPr id="5" name="Image 4" descr="Une image contenant texte, carte, capture d’écran, Police&#10;&#10;Le contenu généré par l’IA peut être incorrect.">
            <a:extLst>
              <a:ext uri="{FF2B5EF4-FFF2-40B4-BE49-F238E27FC236}">
                <a16:creationId xmlns:a16="http://schemas.microsoft.com/office/drawing/2014/main" id="{FBDEC1E0-25D2-DE5C-6C4B-658EA7C1DBA8}"/>
              </a:ext>
            </a:extLst>
          </p:cNvPr>
          <p:cNvPicPr>
            <a:picLocks noChangeAspect="1"/>
          </p:cNvPicPr>
          <p:nvPr/>
        </p:nvPicPr>
        <p:blipFill>
          <a:blip r:embed="rId2"/>
          <a:stretch>
            <a:fillRect/>
          </a:stretch>
        </p:blipFill>
        <p:spPr>
          <a:xfrm>
            <a:off x="3518154" y="1699632"/>
            <a:ext cx="5469005" cy="4515692"/>
          </a:xfrm>
          <a:prstGeom prst="rect">
            <a:avLst/>
          </a:prstGeom>
        </p:spPr>
      </p:pic>
      <p:sp>
        <p:nvSpPr>
          <p:cNvPr id="6" name="Rectangle 5">
            <a:extLst>
              <a:ext uri="{FF2B5EF4-FFF2-40B4-BE49-F238E27FC236}">
                <a16:creationId xmlns:a16="http://schemas.microsoft.com/office/drawing/2014/main" id="{8B452035-ECC0-B109-8D07-CA62045DB9DD}"/>
              </a:ext>
            </a:extLst>
          </p:cNvPr>
          <p:cNvSpPr/>
          <p:nvPr/>
        </p:nvSpPr>
        <p:spPr>
          <a:xfrm>
            <a:off x="3014134" y="3160235"/>
            <a:ext cx="1636889" cy="1998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514E6EC9-19C1-A13C-715C-F98FD2557B45}"/>
              </a:ext>
            </a:extLst>
          </p:cNvPr>
          <p:cNvSpPr txBox="1"/>
          <p:nvPr/>
        </p:nvSpPr>
        <p:spPr>
          <a:xfrm>
            <a:off x="4886421" y="6215324"/>
            <a:ext cx="3377046" cy="276999"/>
          </a:xfrm>
          <a:prstGeom prst="rect">
            <a:avLst/>
          </a:prstGeom>
          <a:noFill/>
        </p:spPr>
        <p:txBody>
          <a:bodyPr wrap="square" rtlCol="0">
            <a:spAutoFit/>
          </a:bodyPr>
          <a:lstStyle/>
          <a:p>
            <a:r>
              <a:rPr lang="fr-FR" sz="1200" dirty="0"/>
              <a:t>Source : </a:t>
            </a:r>
            <a:r>
              <a:rPr lang="fr-FR" sz="1200" dirty="0" err="1"/>
              <a:t>Arvalis</a:t>
            </a:r>
            <a:endParaRPr lang="fr-BE" sz="1200" dirty="0"/>
          </a:p>
        </p:txBody>
      </p:sp>
    </p:spTree>
    <p:extLst>
      <p:ext uri="{BB962C8B-B14F-4D97-AF65-F5344CB8AC3E}">
        <p14:creationId xmlns:p14="http://schemas.microsoft.com/office/powerpoint/2010/main" val="2796003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B5164E6-4F16-49A6-DB77-BD4600542D00}"/>
              </a:ext>
            </a:extLst>
          </p:cNvPr>
          <p:cNvPicPr>
            <a:picLocks noChangeAspect="1"/>
          </p:cNvPicPr>
          <p:nvPr/>
        </p:nvPicPr>
        <p:blipFill>
          <a:blip r:embed="rId2"/>
          <a:stretch>
            <a:fillRect/>
          </a:stretch>
        </p:blipFill>
        <p:spPr>
          <a:xfrm>
            <a:off x="3535531" y="1137254"/>
            <a:ext cx="8341278" cy="4748823"/>
          </a:xfrm>
          <a:prstGeom prst="rect">
            <a:avLst/>
          </a:prstGeom>
        </p:spPr>
      </p:pic>
      <p:sp>
        <p:nvSpPr>
          <p:cNvPr id="12" name="Titre 1">
            <a:extLst>
              <a:ext uri="{FF2B5EF4-FFF2-40B4-BE49-F238E27FC236}">
                <a16:creationId xmlns:a16="http://schemas.microsoft.com/office/drawing/2014/main" id="{53AC7E09-6FEC-1A53-0214-000C9ECFF936}"/>
              </a:ext>
            </a:extLst>
          </p:cNvPr>
          <p:cNvSpPr txBox="1">
            <a:spLocks/>
          </p:cNvSpPr>
          <p:nvPr/>
        </p:nvSpPr>
        <p:spPr>
          <a:xfrm>
            <a:off x="2348434" y="158940"/>
            <a:ext cx="10109343" cy="878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a:t>2024  Année spéciale</a:t>
            </a:r>
          </a:p>
        </p:txBody>
      </p:sp>
      <p:sp>
        <p:nvSpPr>
          <p:cNvPr id="2" name="Rectangle 1">
            <a:extLst>
              <a:ext uri="{FF2B5EF4-FFF2-40B4-BE49-F238E27FC236}">
                <a16:creationId xmlns:a16="http://schemas.microsoft.com/office/drawing/2014/main" id="{61C06E13-5C17-439F-4600-3DA950350680}"/>
              </a:ext>
            </a:extLst>
          </p:cNvPr>
          <p:cNvSpPr/>
          <p:nvPr/>
        </p:nvSpPr>
        <p:spPr>
          <a:xfrm>
            <a:off x="5709918" y="1756064"/>
            <a:ext cx="1380334" cy="376154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a:extLst>
              <a:ext uri="{FF2B5EF4-FFF2-40B4-BE49-F238E27FC236}">
                <a16:creationId xmlns:a16="http://schemas.microsoft.com/office/drawing/2014/main" id="{CDD12CAA-E153-8D84-3D32-32C64A63FF48}"/>
              </a:ext>
            </a:extLst>
          </p:cNvPr>
          <p:cNvSpPr/>
          <p:nvPr/>
        </p:nvSpPr>
        <p:spPr>
          <a:xfrm>
            <a:off x="7180118" y="1756064"/>
            <a:ext cx="1256017" cy="376154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5968508D-04F8-5BB9-5B51-B4251F88C6C4}"/>
              </a:ext>
            </a:extLst>
          </p:cNvPr>
          <p:cNvSpPr txBox="1"/>
          <p:nvPr/>
        </p:nvSpPr>
        <p:spPr>
          <a:xfrm>
            <a:off x="5613814" y="5824808"/>
            <a:ext cx="1397242" cy="369332"/>
          </a:xfrm>
          <a:prstGeom prst="rect">
            <a:avLst/>
          </a:prstGeom>
          <a:noFill/>
        </p:spPr>
        <p:txBody>
          <a:bodyPr wrap="none" rtlCol="0">
            <a:spAutoFit/>
          </a:bodyPr>
          <a:lstStyle/>
          <a:p>
            <a:r>
              <a:rPr lang="fr-BE" b="1" dirty="0">
                <a:solidFill>
                  <a:schemeClr val="accent4"/>
                </a:solidFill>
              </a:rPr>
              <a:t>PLANTATION</a:t>
            </a:r>
          </a:p>
        </p:txBody>
      </p:sp>
      <p:sp>
        <p:nvSpPr>
          <p:cNvPr id="5" name="ZoneTexte 4">
            <a:extLst>
              <a:ext uri="{FF2B5EF4-FFF2-40B4-BE49-F238E27FC236}">
                <a16:creationId xmlns:a16="http://schemas.microsoft.com/office/drawing/2014/main" id="{37CC84FE-7158-D0AC-5FC0-577193320A0C}"/>
              </a:ext>
            </a:extLst>
          </p:cNvPr>
          <p:cNvSpPr txBox="1"/>
          <p:nvPr/>
        </p:nvSpPr>
        <p:spPr>
          <a:xfrm>
            <a:off x="6949619" y="5824808"/>
            <a:ext cx="1385123" cy="369332"/>
          </a:xfrm>
          <a:prstGeom prst="rect">
            <a:avLst/>
          </a:prstGeom>
          <a:noFill/>
        </p:spPr>
        <p:txBody>
          <a:bodyPr wrap="none" rtlCol="0">
            <a:spAutoFit/>
          </a:bodyPr>
          <a:lstStyle/>
          <a:p>
            <a:r>
              <a:rPr lang="fr-BE" b="1" dirty="0">
                <a:solidFill>
                  <a:srgbClr val="C00000"/>
                </a:solidFill>
              </a:rPr>
              <a:t>EMERGENCE</a:t>
            </a:r>
          </a:p>
        </p:txBody>
      </p:sp>
      <p:sp>
        <p:nvSpPr>
          <p:cNvPr id="6" name="ZoneTexte 5">
            <a:extLst>
              <a:ext uri="{FF2B5EF4-FFF2-40B4-BE49-F238E27FC236}">
                <a16:creationId xmlns:a16="http://schemas.microsoft.com/office/drawing/2014/main" id="{9D076620-17FB-7FF4-0A9E-6981F2EC3AF2}"/>
              </a:ext>
            </a:extLst>
          </p:cNvPr>
          <p:cNvSpPr txBox="1"/>
          <p:nvPr/>
        </p:nvSpPr>
        <p:spPr>
          <a:xfrm>
            <a:off x="5284321" y="6101752"/>
            <a:ext cx="1747594" cy="369332"/>
          </a:xfrm>
          <a:prstGeom prst="rect">
            <a:avLst/>
          </a:prstGeom>
          <a:noFill/>
        </p:spPr>
        <p:txBody>
          <a:bodyPr wrap="none" rtlCol="0">
            <a:spAutoFit/>
          </a:bodyPr>
          <a:lstStyle/>
          <a:p>
            <a:r>
              <a:rPr lang="fr-BE" dirty="0">
                <a:solidFill>
                  <a:schemeClr val="accent4"/>
                </a:solidFill>
              </a:rPr>
              <a:t>mi-Mai à mi-Juin</a:t>
            </a:r>
          </a:p>
        </p:txBody>
      </p:sp>
      <p:sp>
        <p:nvSpPr>
          <p:cNvPr id="8" name="ZoneTexte 7">
            <a:extLst>
              <a:ext uri="{FF2B5EF4-FFF2-40B4-BE49-F238E27FC236}">
                <a16:creationId xmlns:a16="http://schemas.microsoft.com/office/drawing/2014/main" id="{D7D8C459-4F15-0EA0-5979-C8F1237AD97A}"/>
              </a:ext>
            </a:extLst>
          </p:cNvPr>
          <p:cNvSpPr txBox="1"/>
          <p:nvPr/>
        </p:nvSpPr>
        <p:spPr>
          <a:xfrm>
            <a:off x="6949619" y="6098224"/>
            <a:ext cx="1932324" cy="369332"/>
          </a:xfrm>
          <a:prstGeom prst="rect">
            <a:avLst/>
          </a:prstGeom>
          <a:noFill/>
        </p:spPr>
        <p:txBody>
          <a:bodyPr wrap="none" rtlCol="0">
            <a:spAutoFit/>
          </a:bodyPr>
          <a:lstStyle/>
          <a:p>
            <a:r>
              <a:rPr lang="fr-BE" dirty="0">
                <a:solidFill>
                  <a:srgbClr val="C00000"/>
                </a:solidFill>
              </a:rPr>
              <a:t>mi-Juin à mi-Juillet</a:t>
            </a:r>
          </a:p>
        </p:txBody>
      </p:sp>
      <p:pic>
        <p:nvPicPr>
          <p:cNvPr id="10" name="Image 9">
            <a:extLst>
              <a:ext uri="{FF2B5EF4-FFF2-40B4-BE49-F238E27FC236}">
                <a16:creationId xmlns:a16="http://schemas.microsoft.com/office/drawing/2014/main" id="{DD6F24BE-1F73-620A-CCBE-43421EE4ACC6}"/>
              </a:ext>
            </a:extLst>
          </p:cNvPr>
          <p:cNvPicPr>
            <a:picLocks noChangeAspect="1"/>
          </p:cNvPicPr>
          <p:nvPr/>
        </p:nvPicPr>
        <p:blipFill>
          <a:blip r:embed="rId2">
            <a:grayscl/>
          </a:blip>
          <a:srcRect l="59773"/>
          <a:stretch/>
        </p:blipFill>
        <p:spPr>
          <a:xfrm>
            <a:off x="8526001" y="1140823"/>
            <a:ext cx="3355398" cy="4748823"/>
          </a:xfrm>
          <a:prstGeom prst="rect">
            <a:avLst/>
          </a:prstGeom>
        </p:spPr>
      </p:pic>
      <p:pic>
        <p:nvPicPr>
          <p:cNvPr id="11" name="Image 10">
            <a:extLst>
              <a:ext uri="{FF2B5EF4-FFF2-40B4-BE49-F238E27FC236}">
                <a16:creationId xmlns:a16="http://schemas.microsoft.com/office/drawing/2014/main" id="{B2670BFD-1F1E-2004-7F51-82C20E7358E1}"/>
              </a:ext>
            </a:extLst>
          </p:cNvPr>
          <p:cNvPicPr>
            <a:picLocks noChangeAspect="1"/>
          </p:cNvPicPr>
          <p:nvPr/>
        </p:nvPicPr>
        <p:blipFill>
          <a:blip r:embed="rId2">
            <a:grayscl/>
          </a:blip>
          <a:srcRect r="75119"/>
          <a:stretch/>
        </p:blipFill>
        <p:spPr>
          <a:xfrm>
            <a:off x="3544711" y="1140250"/>
            <a:ext cx="2075341" cy="4748823"/>
          </a:xfrm>
          <a:prstGeom prst="rect">
            <a:avLst/>
          </a:prstGeom>
        </p:spPr>
      </p:pic>
      <p:sp>
        <p:nvSpPr>
          <p:cNvPr id="14" name="Rectangle : coins arrondis 13">
            <a:extLst>
              <a:ext uri="{FF2B5EF4-FFF2-40B4-BE49-F238E27FC236}">
                <a16:creationId xmlns:a16="http://schemas.microsoft.com/office/drawing/2014/main" id="{7FB55AA9-5E91-9B4F-BAFB-D71BA9FF1838}"/>
              </a:ext>
            </a:extLst>
          </p:cNvPr>
          <p:cNvSpPr/>
          <p:nvPr/>
        </p:nvSpPr>
        <p:spPr>
          <a:xfrm>
            <a:off x="5654909" y="3543300"/>
            <a:ext cx="2726217" cy="592764"/>
          </a:xfrm>
          <a:prstGeom prst="roundRect">
            <a:avLst/>
          </a:prstGeom>
          <a:noFill/>
          <a:ln w="5715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 coins arrondis 14">
            <a:extLst>
              <a:ext uri="{FF2B5EF4-FFF2-40B4-BE49-F238E27FC236}">
                <a16:creationId xmlns:a16="http://schemas.microsoft.com/office/drawing/2014/main" id="{3D02964B-3669-679A-98F5-37634B73D220}"/>
              </a:ext>
            </a:extLst>
          </p:cNvPr>
          <p:cNvSpPr/>
          <p:nvPr/>
        </p:nvSpPr>
        <p:spPr>
          <a:xfrm>
            <a:off x="5700300" y="2483427"/>
            <a:ext cx="2726217" cy="341252"/>
          </a:xfrm>
          <a:prstGeom prst="roundRect">
            <a:avLst/>
          </a:prstGeom>
          <a:noFill/>
          <a:ln w="5715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7" name="Connecteur droit avec flèche 16">
            <a:extLst>
              <a:ext uri="{FF2B5EF4-FFF2-40B4-BE49-F238E27FC236}">
                <a16:creationId xmlns:a16="http://schemas.microsoft.com/office/drawing/2014/main" id="{C858B2E6-959D-C8AD-440B-34512E531397}"/>
              </a:ext>
            </a:extLst>
          </p:cNvPr>
          <p:cNvCxnSpPr>
            <a:cxnSpLocks/>
            <a:stCxn id="14" idx="3"/>
          </p:cNvCxnSpPr>
          <p:nvPr/>
        </p:nvCxnSpPr>
        <p:spPr>
          <a:xfrm flipH="1">
            <a:off x="3823855" y="3839682"/>
            <a:ext cx="4557271" cy="495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258153D3-ED66-BC06-4E81-4038E66C5301}"/>
              </a:ext>
            </a:extLst>
          </p:cNvPr>
          <p:cNvCxnSpPr>
            <a:cxnSpLocks/>
          </p:cNvCxnSpPr>
          <p:nvPr/>
        </p:nvCxnSpPr>
        <p:spPr>
          <a:xfrm>
            <a:off x="5709918" y="2706008"/>
            <a:ext cx="5751255"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5FB27658-7CDA-D311-BD58-3695CF28A4D3}"/>
              </a:ext>
            </a:extLst>
          </p:cNvPr>
          <p:cNvSpPr txBox="1"/>
          <p:nvPr/>
        </p:nvSpPr>
        <p:spPr>
          <a:xfrm>
            <a:off x="859469" y="2940886"/>
            <a:ext cx="2755050" cy="1569660"/>
          </a:xfrm>
          <a:prstGeom prst="rect">
            <a:avLst/>
          </a:prstGeom>
          <a:noFill/>
          <a:ln w="28575">
            <a:solidFill>
              <a:schemeClr val="tx1"/>
            </a:solidFill>
          </a:ln>
        </p:spPr>
        <p:txBody>
          <a:bodyPr wrap="none" rtlCol="0">
            <a:spAutoFit/>
          </a:bodyPr>
          <a:lstStyle/>
          <a:p>
            <a:r>
              <a:rPr lang="fr-BE" dirty="0"/>
              <a:t>Plantation tardive</a:t>
            </a:r>
          </a:p>
          <a:p>
            <a:endParaRPr lang="fr-BE" dirty="0"/>
          </a:p>
          <a:p>
            <a:r>
              <a:rPr lang="fr-BE" dirty="0"/>
              <a:t>Levée tardive</a:t>
            </a:r>
          </a:p>
          <a:p>
            <a:endParaRPr lang="fr-BE" dirty="0"/>
          </a:p>
          <a:p>
            <a:r>
              <a:rPr lang="fr-BE" sz="2400" b="1" dirty="0"/>
              <a:t>Mildiou déjà avancé</a:t>
            </a:r>
          </a:p>
        </p:txBody>
      </p:sp>
    </p:spTree>
    <p:extLst>
      <p:ext uri="{BB962C8B-B14F-4D97-AF65-F5344CB8AC3E}">
        <p14:creationId xmlns:p14="http://schemas.microsoft.com/office/powerpoint/2010/main" val="3319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5846C-B5FC-BC8A-4A9A-CFE2844B1889}"/>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D3CA0227-1725-2F22-C4FC-BAF642DE126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7680" y="3629997"/>
            <a:ext cx="2399290" cy="2006953"/>
          </a:xfrm>
          <a:prstGeom prst="rect">
            <a:avLst/>
          </a:prstGeom>
        </p:spPr>
      </p:pic>
      <p:sp>
        <p:nvSpPr>
          <p:cNvPr id="13" name="ZoneTexte 12">
            <a:extLst>
              <a:ext uri="{FF2B5EF4-FFF2-40B4-BE49-F238E27FC236}">
                <a16:creationId xmlns:a16="http://schemas.microsoft.com/office/drawing/2014/main" id="{EBB02269-03CF-0AFB-3AC4-439FA91EDD6D}"/>
              </a:ext>
            </a:extLst>
          </p:cNvPr>
          <p:cNvSpPr txBox="1"/>
          <p:nvPr/>
        </p:nvSpPr>
        <p:spPr>
          <a:xfrm>
            <a:off x="2189390" y="5653108"/>
            <a:ext cx="3353365" cy="369332"/>
          </a:xfrm>
          <a:prstGeom prst="rect">
            <a:avLst/>
          </a:prstGeom>
          <a:noFill/>
        </p:spPr>
        <p:txBody>
          <a:bodyPr wrap="square" rtlCol="0">
            <a:spAutoFit/>
          </a:bodyPr>
          <a:lstStyle/>
          <a:p>
            <a:r>
              <a:rPr lang="fr-BE" dirty="0"/>
              <a:t>Cellule eucaryote fongique</a:t>
            </a:r>
          </a:p>
        </p:txBody>
      </p:sp>
      <p:sp>
        <p:nvSpPr>
          <p:cNvPr id="15" name="ZoneTexte 14">
            <a:extLst>
              <a:ext uri="{FF2B5EF4-FFF2-40B4-BE49-F238E27FC236}">
                <a16:creationId xmlns:a16="http://schemas.microsoft.com/office/drawing/2014/main" id="{C66EAB16-2D18-F28B-61B0-94793EE736E1}"/>
              </a:ext>
            </a:extLst>
          </p:cNvPr>
          <p:cNvSpPr txBox="1"/>
          <p:nvPr/>
        </p:nvSpPr>
        <p:spPr>
          <a:xfrm>
            <a:off x="837588" y="4604360"/>
            <a:ext cx="1614042" cy="523220"/>
          </a:xfrm>
          <a:prstGeom prst="rect">
            <a:avLst/>
          </a:prstGeom>
          <a:noFill/>
          <a:ln w="76200">
            <a:solidFill>
              <a:schemeClr val="accent3">
                <a:lumMod val="60000"/>
                <a:lumOff val="40000"/>
              </a:schemeClr>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16" name="Connecteur droit avec flèche 15">
            <a:extLst>
              <a:ext uri="{FF2B5EF4-FFF2-40B4-BE49-F238E27FC236}">
                <a16:creationId xmlns:a16="http://schemas.microsoft.com/office/drawing/2014/main" id="{86C6B0EA-85B5-AC12-3879-1546632FF875}"/>
              </a:ext>
            </a:extLst>
          </p:cNvPr>
          <p:cNvCxnSpPr>
            <a:cxnSpLocks/>
            <a:stCxn id="15" idx="3"/>
          </p:cNvCxnSpPr>
          <p:nvPr/>
        </p:nvCxnSpPr>
        <p:spPr>
          <a:xfrm flipV="1">
            <a:off x="2451630" y="4364258"/>
            <a:ext cx="661684" cy="501712"/>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1D1987DD-7B04-F2D2-5628-2B01710FB2AD}"/>
              </a:ext>
            </a:extLst>
          </p:cNvPr>
          <p:cNvSpPr txBox="1"/>
          <p:nvPr/>
        </p:nvSpPr>
        <p:spPr>
          <a:xfrm>
            <a:off x="917007" y="3400726"/>
            <a:ext cx="1614042" cy="523220"/>
          </a:xfrm>
          <a:prstGeom prst="rect">
            <a:avLst/>
          </a:prstGeom>
          <a:noFill/>
          <a:ln w="76200">
            <a:solidFill>
              <a:schemeClr val="accent1"/>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26" name="Connecteur droit avec flèche 25">
            <a:extLst>
              <a:ext uri="{FF2B5EF4-FFF2-40B4-BE49-F238E27FC236}">
                <a16:creationId xmlns:a16="http://schemas.microsoft.com/office/drawing/2014/main" id="{4C650714-897B-FC76-9EE7-AEF11B2B89D1}"/>
              </a:ext>
            </a:extLst>
          </p:cNvPr>
          <p:cNvCxnSpPr>
            <a:cxnSpLocks/>
            <a:stCxn id="25" idx="3"/>
          </p:cNvCxnSpPr>
          <p:nvPr/>
        </p:nvCxnSpPr>
        <p:spPr>
          <a:xfrm>
            <a:off x="2531049" y="3662336"/>
            <a:ext cx="1979574" cy="110032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97F0F022-2C36-D3E5-9B61-536DE7CF8255}"/>
              </a:ext>
            </a:extLst>
          </p:cNvPr>
          <p:cNvSpPr txBox="1"/>
          <p:nvPr/>
        </p:nvSpPr>
        <p:spPr>
          <a:xfrm>
            <a:off x="1536242" y="3852030"/>
            <a:ext cx="495649" cy="707886"/>
          </a:xfrm>
          <a:prstGeom prst="rect">
            <a:avLst/>
          </a:prstGeom>
          <a:noFill/>
        </p:spPr>
        <p:txBody>
          <a:bodyPr wrap="none" rtlCol="0">
            <a:spAutoFit/>
          </a:bodyPr>
          <a:lstStyle/>
          <a:p>
            <a:r>
              <a:rPr lang="fr-BE" sz="4000" b="1" dirty="0"/>
              <a:t>+</a:t>
            </a:r>
            <a:endParaRPr lang="en-US" sz="4000" b="1" dirty="0"/>
          </a:p>
        </p:txBody>
      </p:sp>
      <p:sp>
        <p:nvSpPr>
          <p:cNvPr id="2" name="ZoneTexte 1">
            <a:extLst>
              <a:ext uri="{FF2B5EF4-FFF2-40B4-BE49-F238E27FC236}">
                <a16:creationId xmlns:a16="http://schemas.microsoft.com/office/drawing/2014/main" id="{F6D4779C-4008-A9D1-33C5-0847D9EE1F5F}"/>
              </a:ext>
            </a:extLst>
          </p:cNvPr>
          <p:cNvSpPr txBox="1"/>
          <p:nvPr/>
        </p:nvSpPr>
        <p:spPr>
          <a:xfrm>
            <a:off x="2189390" y="1742580"/>
            <a:ext cx="6070893" cy="523220"/>
          </a:xfrm>
          <a:prstGeom prst="rect">
            <a:avLst/>
          </a:prstGeom>
          <a:noFill/>
        </p:spPr>
        <p:txBody>
          <a:bodyPr wrap="none" rtlCol="0">
            <a:spAutoFit/>
          </a:bodyPr>
          <a:lstStyle/>
          <a:p>
            <a:r>
              <a:rPr lang="fr-BE" sz="2800" b="1" dirty="0">
                <a:sym typeface="Wingdings" panose="05000000000000000000" pitchFamily="2" charset="2"/>
              </a:rPr>
              <a:t> </a:t>
            </a:r>
            <a:r>
              <a:rPr lang="fr-BE" sz="2800" b="1" dirty="0"/>
              <a:t>Combinons les modes d’action</a:t>
            </a:r>
          </a:p>
        </p:txBody>
      </p:sp>
      <p:sp>
        <p:nvSpPr>
          <p:cNvPr id="6" name="Titre 1">
            <a:extLst>
              <a:ext uri="{FF2B5EF4-FFF2-40B4-BE49-F238E27FC236}">
                <a16:creationId xmlns:a16="http://schemas.microsoft.com/office/drawing/2014/main" id="{63F399A3-AA0F-760F-7759-C13878474196}"/>
              </a:ext>
            </a:extLst>
          </p:cNvPr>
          <p:cNvSpPr>
            <a:spLocks noGrp="1"/>
          </p:cNvSpPr>
          <p:nvPr>
            <p:ph type="title"/>
          </p:nvPr>
        </p:nvSpPr>
        <p:spPr>
          <a:xfrm>
            <a:off x="1676399" y="231398"/>
            <a:ext cx="10515600" cy="1325563"/>
          </a:xfrm>
        </p:spPr>
        <p:txBody>
          <a:bodyPr>
            <a:normAutofit/>
          </a:bodyPr>
          <a:lstStyle/>
          <a:p>
            <a:pPr algn="ctr"/>
            <a:r>
              <a:rPr lang="fr-BE" sz="4000" dirty="0"/>
              <a:t>Utiliser des modes d’action différents pour lutter contre les résistances</a:t>
            </a:r>
          </a:p>
        </p:txBody>
      </p:sp>
    </p:spTree>
    <p:extLst>
      <p:ext uri="{BB962C8B-B14F-4D97-AF65-F5344CB8AC3E}">
        <p14:creationId xmlns:p14="http://schemas.microsoft.com/office/powerpoint/2010/main" val="1472371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5846C-B5FC-BC8A-4A9A-CFE2844B1889}"/>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7AFD359-D78F-CCC6-4157-5B067C2DE06C}"/>
              </a:ext>
            </a:extLst>
          </p:cNvPr>
          <p:cNvSpPr>
            <a:spLocks noGrp="1"/>
          </p:cNvSpPr>
          <p:nvPr>
            <p:ph idx="1"/>
          </p:nvPr>
        </p:nvSpPr>
        <p:spPr/>
        <p:txBody>
          <a:bodyPr/>
          <a:lstStyle/>
          <a:p>
            <a:endParaRPr lang="fr-BE"/>
          </a:p>
        </p:txBody>
      </p:sp>
      <p:pic>
        <p:nvPicPr>
          <p:cNvPr id="12" name="Image 11">
            <a:extLst>
              <a:ext uri="{FF2B5EF4-FFF2-40B4-BE49-F238E27FC236}">
                <a16:creationId xmlns:a16="http://schemas.microsoft.com/office/drawing/2014/main" id="{D3CA0227-1725-2F22-C4FC-BAF642DE126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7680" y="3629997"/>
            <a:ext cx="2399290" cy="2006953"/>
          </a:xfrm>
          <a:prstGeom prst="rect">
            <a:avLst/>
          </a:prstGeom>
        </p:spPr>
      </p:pic>
      <p:sp>
        <p:nvSpPr>
          <p:cNvPr id="13" name="ZoneTexte 12">
            <a:extLst>
              <a:ext uri="{FF2B5EF4-FFF2-40B4-BE49-F238E27FC236}">
                <a16:creationId xmlns:a16="http://schemas.microsoft.com/office/drawing/2014/main" id="{EBB02269-03CF-0AFB-3AC4-439FA91EDD6D}"/>
              </a:ext>
            </a:extLst>
          </p:cNvPr>
          <p:cNvSpPr txBox="1"/>
          <p:nvPr/>
        </p:nvSpPr>
        <p:spPr>
          <a:xfrm>
            <a:off x="2189390" y="5653108"/>
            <a:ext cx="3353365" cy="369332"/>
          </a:xfrm>
          <a:prstGeom prst="rect">
            <a:avLst/>
          </a:prstGeom>
          <a:noFill/>
        </p:spPr>
        <p:txBody>
          <a:bodyPr wrap="square" rtlCol="0">
            <a:spAutoFit/>
          </a:bodyPr>
          <a:lstStyle/>
          <a:p>
            <a:r>
              <a:rPr lang="fr-BE" dirty="0"/>
              <a:t>Cellule eucaryote fongique</a:t>
            </a:r>
          </a:p>
        </p:txBody>
      </p:sp>
      <p:sp>
        <p:nvSpPr>
          <p:cNvPr id="15" name="ZoneTexte 14">
            <a:extLst>
              <a:ext uri="{FF2B5EF4-FFF2-40B4-BE49-F238E27FC236}">
                <a16:creationId xmlns:a16="http://schemas.microsoft.com/office/drawing/2014/main" id="{C66EAB16-2D18-F28B-61B0-94793EE736E1}"/>
              </a:ext>
            </a:extLst>
          </p:cNvPr>
          <p:cNvSpPr txBox="1"/>
          <p:nvPr/>
        </p:nvSpPr>
        <p:spPr>
          <a:xfrm>
            <a:off x="837588" y="4604360"/>
            <a:ext cx="1614042" cy="523220"/>
          </a:xfrm>
          <a:prstGeom prst="rect">
            <a:avLst/>
          </a:prstGeom>
          <a:noFill/>
          <a:ln w="76200">
            <a:solidFill>
              <a:schemeClr val="accent3">
                <a:lumMod val="60000"/>
                <a:lumOff val="40000"/>
              </a:schemeClr>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16" name="Connecteur droit avec flèche 15">
            <a:extLst>
              <a:ext uri="{FF2B5EF4-FFF2-40B4-BE49-F238E27FC236}">
                <a16:creationId xmlns:a16="http://schemas.microsoft.com/office/drawing/2014/main" id="{86C6B0EA-85B5-AC12-3879-1546632FF875}"/>
              </a:ext>
            </a:extLst>
          </p:cNvPr>
          <p:cNvCxnSpPr>
            <a:cxnSpLocks/>
            <a:stCxn id="15" idx="3"/>
          </p:cNvCxnSpPr>
          <p:nvPr/>
        </p:nvCxnSpPr>
        <p:spPr>
          <a:xfrm flipV="1">
            <a:off x="2451630" y="4364258"/>
            <a:ext cx="661684" cy="501712"/>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Image 23">
            <a:extLst>
              <a:ext uri="{FF2B5EF4-FFF2-40B4-BE49-F238E27FC236}">
                <a16:creationId xmlns:a16="http://schemas.microsoft.com/office/drawing/2014/main" id="{72F419E6-6EB5-A102-822A-A71243023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984" y="3803145"/>
            <a:ext cx="1561362" cy="1561362"/>
          </a:xfrm>
          <a:prstGeom prst="rect">
            <a:avLst/>
          </a:prstGeom>
        </p:spPr>
      </p:pic>
      <p:sp>
        <p:nvSpPr>
          <p:cNvPr id="25" name="ZoneTexte 24">
            <a:extLst>
              <a:ext uri="{FF2B5EF4-FFF2-40B4-BE49-F238E27FC236}">
                <a16:creationId xmlns:a16="http://schemas.microsoft.com/office/drawing/2014/main" id="{1D1987DD-7B04-F2D2-5628-2B01710FB2AD}"/>
              </a:ext>
            </a:extLst>
          </p:cNvPr>
          <p:cNvSpPr txBox="1"/>
          <p:nvPr/>
        </p:nvSpPr>
        <p:spPr>
          <a:xfrm>
            <a:off x="917007" y="3400726"/>
            <a:ext cx="1614042" cy="523220"/>
          </a:xfrm>
          <a:prstGeom prst="rect">
            <a:avLst/>
          </a:prstGeom>
          <a:noFill/>
          <a:ln w="76200">
            <a:solidFill>
              <a:schemeClr val="accent1"/>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26" name="Connecteur droit avec flèche 25">
            <a:extLst>
              <a:ext uri="{FF2B5EF4-FFF2-40B4-BE49-F238E27FC236}">
                <a16:creationId xmlns:a16="http://schemas.microsoft.com/office/drawing/2014/main" id="{4C650714-897B-FC76-9EE7-AEF11B2B89D1}"/>
              </a:ext>
            </a:extLst>
          </p:cNvPr>
          <p:cNvCxnSpPr>
            <a:cxnSpLocks/>
            <a:stCxn id="25" idx="3"/>
          </p:cNvCxnSpPr>
          <p:nvPr/>
        </p:nvCxnSpPr>
        <p:spPr>
          <a:xfrm>
            <a:off x="2531049" y="3662336"/>
            <a:ext cx="1979574" cy="110032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97F0F022-2C36-D3E5-9B61-536DE7CF8255}"/>
              </a:ext>
            </a:extLst>
          </p:cNvPr>
          <p:cNvSpPr txBox="1"/>
          <p:nvPr/>
        </p:nvSpPr>
        <p:spPr>
          <a:xfrm>
            <a:off x="1536242" y="3852030"/>
            <a:ext cx="495649" cy="707886"/>
          </a:xfrm>
          <a:prstGeom prst="rect">
            <a:avLst/>
          </a:prstGeom>
          <a:noFill/>
        </p:spPr>
        <p:txBody>
          <a:bodyPr wrap="none" rtlCol="0">
            <a:spAutoFit/>
          </a:bodyPr>
          <a:lstStyle/>
          <a:p>
            <a:r>
              <a:rPr lang="fr-BE" sz="4000" b="1" dirty="0"/>
              <a:t>+</a:t>
            </a:r>
            <a:endParaRPr lang="en-US" sz="4000" b="1" dirty="0"/>
          </a:p>
        </p:txBody>
      </p:sp>
      <p:sp>
        <p:nvSpPr>
          <p:cNvPr id="2" name="ZoneTexte 1">
            <a:extLst>
              <a:ext uri="{FF2B5EF4-FFF2-40B4-BE49-F238E27FC236}">
                <a16:creationId xmlns:a16="http://schemas.microsoft.com/office/drawing/2014/main" id="{2C2D4BA1-F245-A646-00E4-43E60076E8C5}"/>
              </a:ext>
            </a:extLst>
          </p:cNvPr>
          <p:cNvSpPr txBox="1"/>
          <p:nvPr/>
        </p:nvSpPr>
        <p:spPr>
          <a:xfrm>
            <a:off x="2189390" y="1742580"/>
            <a:ext cx="6070893" cy="523220"/>
          </a:xfrm>
          <a:prstGeom prst="rect">
            <a:avLst/>
          </a:prstGeom>
          <a:noFill/>
        </p:spPr>
        <p:txBody>
          <a:bodyPr wrap="none" rtlCol="0">
            <a:spAutoFit/>
          </a:bodyPr>
          <a:lstStyle/>
          <a:p>
            <a:r>
              <a:rPr lang="fr-BE" sz="2800" b="1" dirty="0">
                <a:sym typeface="Wingdings" panose="05000000000000000000" pitchFamily="2" charset="2"/>
              </a:rPr>
              <a:t> </a:t>
            </a:r>
            <a:r>
              <a:rPr lang="fr-BE" sz="2800" b="1" dirty="0"/>
              <a:t>Combinons les modes d’action</a:t>
            </a:r>
          </a:p>
        </p:txBody>
      </p:sp>
      <p:sp>
        <p:nvSpPr>
          <p:cNvPr id="6" name="Titre 1">
            <a:extLst>
              <a:ext uri="{FF2B5EF4-FFF2-40B4-BE49-F238E27FC236}">
                <a16:creationId xmlns:a16="http://schemas.microsoft.com/office/drawing/2014/main" id="{00829AC2-723A-F84C-D1BC-41F9FEB02FCD}"/>
              </a:ext>
            </a:extLst>
          </p:cNvPr>
          <p:cNvSpPr txBox="1">
            <a:spLocks/>
          </p:cNvSpPr>
          <p:nvPr/>
        </p:nvSpPr>
        <p:spPr>
          <a:xfrm>
            <a:off x="1676399" y="2313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4000"/>
              <a:t>Utiliser des modes d’action différents pour lutter contre les résistances</a:t>
            </a:r>
            <a:endParaRPr lang="fr-BE" sz="4000" dirty="0"/>
          </a:p>
        </p:txBody>
      </p:sp>
    </p:spTree>
    <p:extLst>
      <p:ext uri="{BB962C8B-B14F-4D97-AF65-F5344CB8AC3E}">
        <p14:creationId xmlns:p14="http://schemas.microsoft.com/office/powerpoint/2010/main" val="1401798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60C6286-4A78-86D6-D43F-F84DA497D3CE}"/>
              </a:ext>
            </a:extLst>
          </p:cNvPr>
          <p:cNvSpPr>
            <a:spLocks noGrp="1"/>
          </p:cNvSpPr>
          <p:nvPr>
            <p:ph idx="1"/>
          </p:nvPr>
        </p:nvSpPr>
        <p:spPr/>
        <p:txBody>
          <a:bodyPr/>
          <a:lstStyle/>
          <a:p>
            <a:endParaRPr lang="fr-BE"/>
          </a:p>
        </p:txBody>
      </p:sp>
      <p:pic>
        <p:nvPicPr>
          <p:cNvPr id="12" name="Image 11">
            <a:extLst>
              <a:ext uri="{FF2B5EF4-FFF2-40B4-BE49-F238E27FC236}">
                <a16:creationId xmlns:a16="http://schemas.microsoft.com/office/drawing/2014/main" id="{B1145E28-651F-4784-4329-704EA9DB909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7680" y="3629997"/>
            <a:ext cx="2399290" cy="2006953"/>
          </a:xfrm>
          <a:prstGeom prst="rect">
            <a:avLst/>
          </a:prstGeom>
        </p:spPr>
      </p:pic>
      <p:sp>
        <p:nvSpPr>
          <p:cNvPr id="13" name="ZoneTexte 12">
            <a:extLst>
              <a:ext uri="{FF2B5EF4-FFF2-40B4-BE49-F238E27FC236}">
                <a16:creationId xmlns:a16="http://schemas.microsoft.com/office/drawing/2014/main" id="{0C05EE3D-78F4-E614-0133-DCFF06D7CF9D}"/>
              </a:ext>
            </a:extLst>
          </p:cNvPr>
          <p:cNvSpPr txBox="1"/>
          <p:nvPr/>
        </p:nvSpPr>
        <p:spPr>
          <a:xfrm>
            <a:off x="2189390" y="5653108"/>
            <a:ext cx="3353365" cy="369332"/>
          </a:xfrm>
          <a:prstGeom prst="rect">
            <a:avLst/>
          </a:prstGeom>
          <a:noFill/>
        </p:spPr>
        <p:txBody>
          <a:bodyPr wrap="square" rtlCol="0">
            <a:spAutoFit/>
          </a:bodyPr>
          <a:lstStyle/>
          <a:p>
            <a:r>
              <a:rPr lang="fr-BE" dirty="0">
                <a:solidFill>
                  <a:schemeClr val="bg1">
                    <a:lumMod val="75000"/>
                  </a:schemeClr>
                </a:solidFill>
              </a:rPr>
              <a:t>Cellule eucaryote fongique</a:t>
            </a:r>
          </a:p>
        </p:txBody>
      </p:sp>
      <p:sp>
        <p:nvSpPr>
          <p:cNvPr id="15" name="ZoneTexte 14">
            <a:extLst>
              <a:ext uri="{FF2B5EF4-FFF2-40B4-BE49-F238E27FC236}">
                <a16:creationId xmlns:a16="http://schemas.microsoft.com/office/drawing/2014/main" id="{5CFF2904-FD37-5876-B401-B38F62470E99}"/>
              </a:ext>
            </a:extLst>
          </p:cNvPr>
          <p:cNvSpPr txBox="1"/>
          <p:nvPr/>
        </p:nvSpPr>
        <p:spPr>
          <a:xfrm>
            <a:off x="837588" y="4604360"/>
            <a:ext cx="1614042" cy="523220"/>
          </a:xfrm>
          <a:prstGeom prst="rect">
            <a:avLst/>
          </a:prstGeom>
          <a:noFill/>
          <a:ln w="76200">
            <a:solidFill>
              <a:schemeClr val="bg1">
                <a:lumMod val="65000"/>
              </a:schemeClr>
            </a:solidFill>
          </a:ln>
        </p:spPr>
        <p:txBody>
          <a:bodyPr wrap="square" rtlCol="0">
            <a:spAutoFit/>
          </a:bodyPr>
          <a:lstStyle/>
          <a:p>
            <a:r>
              <a:rPr lang="fr-BE" sz="1400" dirty="0">
                <a:solidFill>
                  <a:schemeClr val="bg1">
                    <a:lumMod val="75000"/>
                  </a:schemeClr>
                </a:solidFill>
              </a:rPr>
              <a:t>Matière active</a:t>
            </a:r>
          </a:p>
          <a:p>
            <a:pPr algn="ctr"/>
            <a:r>
              <a:rPr lang="fr-BE" sz="1400" b="1" u="sng" dirty="0">
                <a:solidFill>
                  <a:schemeClr val="bg1">
                    <a:lumMod val="75000"/>
                  </a:schemeClr>
                </a:solidFill>
              </a:rPr>
              <a:t>UNI</a:t>
            </a:r>
            <a:r>
              <a:rPr lang="fr-BE" sz="1400" b="1" dirty="0">
                <a:solidFill>
                  <a:schemeClr val="bg1">
                    <a:lumMod val="75000"/>
                  </a:schemeClr>
                </a:solidFill>
              </a:rPr>
              <a:t>-SITE</a:t>
            </a:r>
          </a:p>
        </p:txBody>
      </p:sp>
      <p:cxnSp>
        <p:nvCxnSpPr>
          <p:cNvPr id="16" name="Connecteur droit avec flèche 15">
            <a:extLst>
              <a:ext uri="{FF2B5EF4-FFF2-40B4-BE49-F238E27FC236}">
                <a16:creationId xmlns:a16="http://schemas.microsoft.com/office/drawing/2014/main" id="{2210CD15-7971-E4F4-0DD4-C19BDBD2C47A}"/>
              </a:ext>
            </a:extLst>
          </p:cNvPr>
          <p:cNvCxnSpPr>
            <a:cxnSpLocks/>
            <a:stCxn id="15" idx="3"/>
          </p:cNvCxnSpPr>
          <p:nvPr/>
        </p:nvCxnSpPr>
        <p:spPr>
          <a:xfrm flipV="1">
            <a:off x="2451630" y="4364258"/>
            <a:ext cx="661684" cy="501712"/>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F3CE15F8-5127-46BF-583F-4AC2A50A854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4935" y="3592285"/>
            <a:ext cx="2399290" cy="2006953"/>
          </a:xfrm>
          <a:prstGeom prst="rect">
            <a:avLst/>
          </a:prstGeom>
        </p:spPr>
      </p:pic>
      <p:sp>
        <p:nvSpPr>
          <p:cNvPr id="19" name="ZoneTexte 18">
            <a:extLst>
              <a:ext uri="{FF2B5EF4-FFF2-40B4-BE49-F238E27FC236}">
                <a16:creationId xmlns:a16="http://schemas.microsoft.com/office/drawing/2014/main" id="{C1CF3FF7-E6D3-12A0-3C26-7F909804EE4A}"/>
              </a:ext>
            </a:extLst>
          </p:cNvPr>
          <p:cNvSpPr txBox="1"/>
          <p:nvPr/>
        </p:nvSpPr>
        <p:spPr>
          <a:xfrm>
            <a:off x="5161200" y="2988980"/>
            <a:ext cx="2016615" cy="461665"/>
          </a:xfrm>
          <a:prstGeom prst="rect">
            <a:avLst/>
          </a:prstGeom>
          <a:noFill/>
        </p:spPr>
        <p:txBody>
          <a:bodyPr wrap="square" rtlCol="0">
            <a:spAutoFit/>
          </a:bodyPr>
          <a:lstStyle/>
          <a:p>
            <a:r>
              <a:rPr lang="fr-BE" sz="2400" b="1" dirty="0">
                <a:solidFill>
                  <a:srgbClr val="FF0000"/>
                </a:solidFill>
              </a:rPr>
              <a:t>MUTATION</a:t>
            </a:r>
            <a:endParaRPr lang="fr-BE" sz="2800" b="1" dirty="0">
              <a:solidFill>
                <a:srgbClr val="FF0000"/>
              </a:solidFill>
            </a:endParaRPr>
          </a:p>
        </p:txBody>
      </p:sp>
      <p:sp>
        <p:nvSpPr>
          <p:cNvPr id="20" name="Flèche : droite 19">
            <a:extLst>
              <a:ext uri="{FF2B5EF4-FFF2-40B4-BE49-F238E27FC236}">
                <a16:creationId xmlns:a16="http://schemas.microsoft.com/office/drawing/2014/main" id="{FCF243C3-5613-6BB3-AAFB-632BAB072784}"/>
              </a:ext>
            </a:extLst>
          </p:cNvPr>
          <p:cNvSpPr/>
          <p:nvPr/>
        </p:nvSpPr>
        <p:spPr>
          <a:xfrm>
            <a:off x="5335289" y="3638187"/>
            <a:ext cx="1567120" cy="42768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4785AB27-4238-D22E-36EA-D9D4D1EEA02D}"/>
              </a:ext>
            </a:extLst>
          </p:cNvPr>
          <p:cNvSpPr txBox="1"/>
          <p:nvPr/>
        </p:nvSpPr>
        <p:spPr>
          <a:xfrm>
            <a:off x="9527464" y="2900617"/>
            <a:ext cx="600648" cy="1862048"/>
          </a:xfrm>
          <a:prstGeom prst="rect">
            <a:avLst/>
          </a:prstGeom>
          <a:noFill/>
        </p:spPr>
        <p:txBody>
          <a:bodyPr wrap="square" rtlCol="0">
            <a:spAutoFit/>
          </a:bodyPr>
          <a:lstStyle/>
          <a:p>
            <a:r>
              <a:rPr lang="fr-BE" sz="11500" dirty="0">
                <a:solidFill>
                  <a:srgbClr val="FF0000"/>
                </a:solidFill>
              </a:rPr>
              <a:t>*</a:t>
            </a:r>
          </a:p>
        </p:txBody>
      </p:sp>
      <p:sp>
        <p:nvSpPr>
          <p:cNvPr id="22" name="ZoneTexte 21">
            <a:extLst>
              <a:ext uri="{FF2B5EF4-FFF2-40B4-BE49-F238E27FC236}">
                <a16:creationId xmlns:a16="http://schemas.microsoft.com/office/drawing/2014/main" id="{F41E0F34-1F66-2495-9391-C0393490241B}"/>
              </a:ext>
            </a:extLst>
          </p:cNvPr>
          <p:cNvSpPr txBox="1"/>
          <p:nvPr/>
        </p:nvSpPr>
        <p:spPr>
          <a:xfrm>
            <a:off x="7177815" y="4604360"/>
            <a:ext cx="1567120" cy="523220"/>
          </a:xfrm>
          <a:prstGeom prst="rect">
            <a:avLst/>
          </a:prstGeom>
          <a:noFill/>
          <a:ln w="76200">
            <a:solidFill>
              <a:srgbClr val="FF0000"/>
            </a:solidFill>
          </a:ln>
        </p:spPr>
        <p:txBody>
          <a:bodyPr wrap="square" rtlCol="0">
            <a:spAutoFit/>
          </a:bodyPr>
          <a:lstStyle/>
          <a:p>
            <a:r>
              <a:rPr lang="fr-BE" sz="1400" dirty="0"/>
              <a:t>Matière active</a:t>
            </a:r>
          </a:p>
          <a:p>
            <a:pPr algn="ctr"/>
            <a:r>
              <a:rPr lang="fr-BE" sz="1400" b="1" u="sng" dirty="0"/>
              <a:t>UNI</a:t>
            </a:r>
            <a:r>
              <a:rPr lang="fr-BE" sz="1400" b="1" dirty="0"/>
              <a:t>-SITES</a:t>
            </a:r>
          </a:p>
        </p:txBody>
      </p:sp>
      <p:cxnSp>
        <p:nvCxnSpPr>
          <p:cNvPr id="23" name="Connecteur droit avec flèche 22">
            <a:extLst>
              <a:ext uri="{FF2B5EF4-FFF2-40B4-BE49-F238E27FC236}">
                <a16:creationId xmlns:a16="http://schemas.microsoft.com/office/drawing/2014/main" id="{1B2D1E85-89FC-6756-5F89-4E5F9C30F7BE}"/>
              </a:ext>
            </a:extLst>
          </p:cNvPr>
          <p:cNvCxnSpPr>
            <a:cxnSpLocks/>
            <a:stCxn id="22" idx="3"/>
          </p:cNvCxnSpPr>
          <p:nvPr/>
        </p:nvCxnSpPr>
        <p:spPr>
          <a:xfrm flipV="1">
            <a:off x="8744935" y="4253863"/>
            <a:ext cx="746982" cy="6121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Image 23">
            <a:extLst>
              <a:ext uri="{FF2B5EF4-FFF2-40B4-BE49-F238E27FC236}">
                <a16:creationId xmlns:a16="http://schemas.microsoft.com/office/drawing/2014/main" id="{0DE74D8A-F89F-410A-69D2-ADB0B6639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875" y="4084804"/>
            <a:ext cx="1561362" cy="1561362"/>
          </a:xfrm>
          <a:prstGeom prst="rect">
            <a:avLst/>
          </a:prstGeom>
        </p:spPr>
      </p:pic>
      <p:sp>
        <p:nvSpPr>
          <p:cNvPr id="25" name="ZoneTexte 24">
            <a:extLst>
              <a:ext uri="{FF2B5EF4-FFF2-40B4-BE49-F238E27FC236}">
                <a16:creationId xmlns:a16="http://schemas.microsoft.com/office/drawing/2014/main" id="{2E41BBF9-2E7A-7C80-9B9E-FDA312482615}"/>
              </a:ext>
            </a:extLst>
          </p:cNvPr>
          <p:cNvSpPr txBox="1"/>
          <p:nvPr/>
        </p:nvSpPr>
        <p:spPr>
          <a:xfrm>
            <a:off x="917007" y="3400726"/>
            <a:ext cx="1614042" cy="523220"/>
          </a:xfrm>
          <a:prstGeom prst="rect">
            <a:avLst/>
          </a:prstGeom>
          <a:noFill/>
          <a:ln w="76200">
            <a:solidFill>
              <a:schemeClr val="bg1">
                <a:lumMod val="65000"/>
              </a:schemeClr>
            </a:solidFill>
          </a:ln>
        </p:spPr>
        <p:txBody>
          <a:bodyPr wrap="square" rtlCol="0">
            <a:spAutoFit/>
          </a:bodyPr>
          <a:lstStyle/>
          <a:p>
            <a:r>
              <a:rPr lang="fr-BE" sz="1400" dirty="0">
                <a:solidFill>
                  <a:schemeClr val="bg1">
                    <a:lumMod val="75000"/>
                  </a:schemeClr>
                </a:solidFill>
              </a:rPr>
              <a:t>Matière active</a:t>
            </a:r>
          </a:p>
          <a:p>
            <a:pPr algn="ctr"/>
            <a:r>
              <a:rPr lang="fr-BE" sz="1400" b="1" u="sng" dirty="0">
                <a:solidFill>
                  <a:schemeClr val="bg1">
                    <a:lumMod val="75000"/>
                  </a:schemeClr>
                </a:solidFill>
              </a:rPr>
              <a:t>UNI</a:t>
            </a:r>
            <a:r>
              <a:rPr lang="fr-BE" sz="1400" b="1" dirty="0">
                <a:solidFill>
                  <a:schemeClr val="bg1">
                    <a:lumMod val="75000"/>
                  </a:schemeClr>
                </a:solidFill>
              </a:rPr>
              <a:t>-SITE</a:t>
            </a:r>
          </a:p>
        </p:txBody>
      </p:sp>
      <p:cxnSp>
        <p:nvCxnSpPr>
          <p:cNvPr id="26" name="Connecteur droit avec flèche 25">
            <a:extLst>
              <a:ext uri="{FF2B5EF4-FFF2-40B4-BE49-F238E27FC236}">
                <a16:creationId xmlns:a16="http://schemas.microsoft.com/office/drawing/2014/main" id="{9EF1AF4C-9E7F-9150-2423-744542DA1018}"/>
              </a:ext>
            </a:extLst>
          </p:cNvPr>
          <p:cNvCxnSpPr>
            <a:cxnSpLocks/>
            <a:stCxn id="25" idx="3"/>
          </p:cNvCxnSpPr>
          <p:nvPr/>
        </p:nvCxnSpPr>
        <p:spPr>
          <a:xfrm>
            <a:off x="2531049" y="3662336"/>
            <a:ext cx="1979574" cy="1100329"/>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81217DB4-6B0F-E4EF-CF8D-AED507E3E017}"/>
              </a:ext>
            </a:extLst>
          </p:cNvPr>
          <p:cNvSpPr txBox="1"/>
          <p:nvPr/>
        </p:nvSpPr>
        <p:spPr>
          <a:xfrm>
            <a:off x="1536242" y="3852030"/>
            <a:ext cx="495649" cy="707886"/>
          </a:xfrm>
          <a:prstGeom prst="rect">
            <a:avLst/>
          </a:prstGeom>
          <a:noFill/>
          <a:ln>
            <a:solidFill>
              <a:schemeClr val="bg1">
                <a:lumMod val="65000"/>
              </a:schemeClr>
            </a:solidFill>
          </a:ln>
        </p:spPr>
        <p:txBody>
          <a:bodyPr wrap="none" rtlCol="0">
            <a:spAutoFit/>
          </a:bodyPr>
          <a:lstStyle/>
          <a:p>
            <a:r>
              <a:rPr lang="fr-BE" sz="4000" b="1" dirty="0">
                <a:solidFill>
                  <a:schemeClr val="bg1">
                    <a:lumMod val="75000"/>
                  </a:schemeClr>
                </a:solidFill>
              </a:rPr>
              <a:t>+</a:t>
            </a:r>
            <a:endParaRPr lang="en-US" sz="4000" b="1" dirty="0">
              <a:solidFill>
                <a:schemeClr val="bg1">
                  <a:lumMod val="75000"/>
                </a:schemeClr>
              </a:solidFill>
            </a:endParaRPr>
          </a:p>
        </p:txBody>
      </p:sp>
      <p:sp>
        <p:nvSpPr>
          <p:cNvPr id="30" name="ZoneTexte 29">
            <a:extLst>
              <a:ext uri="{FF2B5EF4-FFF2-40B4-BE49-F238E27FC236}">
                <a16:creationId xmlns:a16="http://schemas.microsoft.com/office/drawing/2014/main" id="{8A67F480-005F-9994-4106-C9C79EBF00A8}"/>
              </a:ext>
            </a:extLst>
          </p:cNvPr>
          <p:cNvSpPr txBox="1"/>
          <p:nvPr/>
        </p:nvSpPr>
        <p:spPr>
          <a:xfrm>
            <a:off x="7201842" y="3135323"/>
            <a:ext cx="1614042" cy="523220"/>
          </a:xfrm>
          <a:prstGeom prst="rect">
            <a:avLst/>
          </a:prstGeom>
          <a:noFill/>
          <a:ln w="76200">
            <a:solidFill>
              <a:schemeClr val="accent1"/>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31" name="Connecteur droit avec flèche 30">
            <a:extLst>
              <a:ext uri="{FF2B5EF4-FFF2-40B4-BE49-F238E27FC236}">
                <a16:creationId xmlns:a16="http://schemas.microsoft.com/office/drawing/2014/main" id="{85B40D15-B82A-5B1A-E50E-E2030954A1D9}"/>
              </a:ext>
            </a:extLst>
          </p:cNvPr>
          <p:cNvCxnSpPr>
            <a:cxnSpLocks/>
            <a:stCxn id="30" idx="3"/>
          </p:cNvCxnSpPr>
          <p:nvPr/>
        </p:nvCxnSpPr>
        <p:spPr>
          <a:xfrm>
            <a:off x="8815884" y="3396933"/>
            <a:ext cx="1839874" cy="136573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B3527F4B-7E7A-4428-F222-405BC2B3EBB3}"/>
              </a:ext>
            </a:extLst>
          </p:cNvPr>
          <p:cNvSpPr txBox="1"/>
          <p:nvPr/>
        </p:nvSpPr>
        <p:spPr>
          <a:xfrm>
            <a:off x="8451542" y="5723918"/>
            <a:ext cx="3486773" cy="646331"/>
          </a:xfrm>
          <a:prstGeom prst="rect">
            <a:avLst/>
          </a:prstGeom>
          <a:noFill/>
        </p:spPr>
        <p:txBody>
          <a:bodyPr wrap="square" rtlCol="0">
            <a:spAutoFit/>
          </a:bodyPr>
          <a:lstStyle/>
          <a:p>
            <a:pPr algn="ctr"/>
            <a:r>
              <a:rPr lang="fr-BE" dirty="0"/>
              <a:t>Cellule eucaryote fongique </a:t>
            </a:r>
            <a:r>
              <a:rPr lang="fr-BE" b="1" dirty="0"/>
              <a:t>mutée</a:t>
            </a:r>
          </a:p>
        </p:txBody>
      </p:sp>
      <p:sp>
        <p:nvSpPr>
          <p:cNvPr id="6" name="Titre 1">
            <a:extLst>
              <a:ext uri="{FF2B5EF4-FFF2-40B4-BE49-F238E27FC236}">
                <a16:creationId xmlns:a16="http://schemas.microsoft.com/office/drawing/2014/main" id="{EB2F2148-9C7A-23E6-92D2-975ABE0F10E7}"/>
              </a:ext>
            </a:extLst>
          </p:cNvPr>
          <p:cNvSpPr txBox="1">
            <a:spLocks/>
          </p:cNvSpPr>
          <p:nvPr/>
        </p:nvSpPr>
        <p:spPr>
          <a:xfrm>
            <a:off x="1676399" y="2313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4000"/>
              <a:t>Utiliser des modes d’action différents pour lutter contre les résistances</a:t>
            </a:r>
            <a:endParaRPr lang="fr-BE" sz="4000" dirty="0"/>
          </a:p>
        </p:txBody>
      </p:sp>
    </p:spTree>
    <p:extLst>
      <p:ext uri="{BB962C8B-B14F-4D97-AF65-F5344CB8AC3E}">
        <p14:creationId xmlns:p14="http://schemas.microsoft.com/office/powerpoint/2010/main" val="2199526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1DF1-49A4-D614-832C-F279F1DCED99}"/>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id="{A9C6F1F8-954E-8C5D-6DC4-AD51B81E63D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4935" y="3592285"/>
            <a:ext cx="2399290" cy="2006953"/>
          </a:xfrm>
          <a:prstGeom prst="rect">
            <a:avLst/>
          </a:prstGeom>
        </p:spPr>
      </p:pic>
      <p:sp>
        <p:nvSpPr>
          <p:cNvPr id="19" name="ZoneTexte 18">
            <a:extLst>
              <a:ext uri="{FF2B5EF4-FFF2-40B4-BE49-F238E27FC236}">
                <a16:creationId xmlns:a16="http://schemas.microsoft.com/office/drawing/2014/main" id="{46575B39-ED60-1F2A-B65C-5B36829C517E}"/>
              </a:ext>
            </a:extLst>
          </p:cNvPr>
          <p:cNvSpPr txBox="1"/>
          <p:nvPr/>
        </p:nvSpPr>
        <p:spPr>
          <a:xfrm>
            <a:off x="5161200" y="2988980"/>
            <a:ext cx="2016615" cy="461665"/>
          </a:xfrm>
          <a:prstGeom prst="rect">
            <a:avLst/>
          </a:prstGeom>
          <a:noFill/>
        </p:spPr>
        <p:txBody>
          <a:bodyPr wrap="square" rtlCol="0">
            <a:spAutoFit/>
          </a:bodyPr>
          <a:lstStyle/>
          <a:p>
            <a:r>
              <a:rPr lang="fr-BE" sz="2400" b="1" dirty="0">
                <a:solidFill>
                  <a:srgbClr val="FF0000"/>
                </a:solidFill>
              </a:rPr>
              <a:t>MUTATION</a:t>
            </a:r>
            <a:endParaRPr lang="fr-BE" sz="2800" b="1" dirty="0">
              <a:solidFill>
                <a:srgbClr val="FF0000"/>
              </a:solidFill>
            </a:endParaRPr>
          </a:p>
        </p:txBody>
      </p:sp>
      <p:sp>
        <p:nvSpPr>
          <p:cNvPr id="20" name="Flèche : droite 19">
            <a:extLst>
              <a:ext uri="{FF2B5EF4-FFF2-40B4-BE49-F238E27FC236}">
                <a16:creationId xmlns:a16="http://schemas.microsoft.com/office/drawing/2014/main" id="{AD12B6F9-A7D6-DCCD-0931-AAA32E363B10}"/>
              </a:ext>
            </a:extLst>
          </p:cNvPr>
          <p:cNvSpPr/>
          <p:nvPr/>
        </p:nvSpPr>
        <p:spPr>
          <a:xfrm>
            <a:off x="5335289" y="3638187"/>
            <a:ext cx="1567120" cy="42768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50F8F336-2EE8-EF97-F4EB-B00FEE293D70}"/>
              </a:ext>
            </a:extLst>
          </p:cNvPr>
          <p:cNvSpPr txBox="1"/>
          <p:nvPr/>
        </p:nvSpPr>
        <p:spPr>
          <a:xfrm>
            <a:off x="9527464" y="2900617"/>
            <a:ext cx="600648" cy="1862048"/>
          </a:xfrm>
          <a:prstGeom prst="rect">
            <a:avLst/>
          </a:prstGeom>
          <a:noFill/>
        </p:spPr>
        <p:txBody>
          <a:bodyPr wrap="square" rtlCol="0">
            <a:spAutoFit/>
          </a:bodyPr>
          <a:lstStyle/>
          <a:p>
            <a:r>
              <a:rPr lang="fr-BE" sz="11500" dirty="0">
                <a:solidFill>
                  <a:srgbClr val="FF0000"/>
                </a:solidFill>
              </a:rPr>
              <a:t>*</a:t>
            </a:r>
          </a:p>
        </p:txBody>
      </p:sp>
      <p:sp>
        <p:nvSpPr>
          <p:cNvPr id="22" name="ZoneTexte 21">
            <a:extLst>
              <a:ext uri="{FF2B5EF4-FFF2-40B4-BE49-F238E27FC236}">
                <a16:creationId xmlns:a16="http://schemas.microsoft.com/office/drawing/2014/main" id="{F14B8ED1-1E60-B7F8-3E90-225118B4384F}"/>
              </a:ext>
            </a:extLst>
          </p:cNvPr>
          <p:cNvSpPr txBox="1"/>
          <p:nvPr/>
        </p:nvSpPr>
        <p:spPr>
          <a:xfrm>
            <a:off x="7177815" y="4604360"/>
            <a:ext cx="1567120" cy="523220"/>
          </a:xfrm>
          <a:prstGeom prst="rect">
            <a:avLst/>
          </a:prstGeom>
          <a:noFill/>
          <a:ln w="76200">
            <a:solidFill>
              <a:srgbClr val="FF0000"/>
            </a:solidFill>
          </a:ln>
        </p:spPr>
        <p:txBody>
          <a:bodyPr wrap="square" rtlCol="0">
            <a:spAutoFit/>
          </a:bodyPr>
          <a:lstStyle/>
          <a:p>
            <a:r>
              <a:rPr lang="fr-BE" sz="1400" dirty="0"/>
              <a:t>Matière active</a:t>
            </a:r>
          </a:p>
          <a:p>
            <a:pPr algn="ctr"/>
            <a:r>
              <a:rPr lang="fr-BE" sz="1400" b="1" u="sng" dirty="0"/>
              <a:t>UNI</a:t>
            </a:r>
            <a:r>
              <a:rPr lang="fr-BE" sz="1400" b="1" dirty="0"/>
              <a:t>-SITES</a:t>
            </a:r>
          </a:p>
        </p:txBody>
      </p:sp>
      <p:cxnSp>
        <p:nvCxnSpPr>
          <p:cNvPr id="23" name="Connecteur droit avec flèche 22">
            <a:extLst>
              <a:ext uri="{FF2B5EF4-FFF2-40B4-BE49-F238E27FC236}">
                <a16:creationId xmlns:a16="http://schemas.microsoft.com/office/drawing/2014/main" id="{D69570B3-2FB8-887B-7A2A-82CAFBDB81A6}"/>
              </a:ext>
            </a:extLst>
          </p:cNvPr>
          <p:cNvCxnSpPr>
            <a:cxnSpLocks/>
            <a:stCxn id="22" idx="3"/>
          </p:cNvCxnSpPr>
          <p:nvPr/>
        </p:nvCxnSpPr>
        <p:spPr>
          <a:xfrm flipV="1">
            <a:off x="8744935" y="4253863"/>
            <a:ext cx="746982" cy="6121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Image 23">
            <a:extLst>
              <a:ext uri="{FF2B5EF4-FFF2-40B4-BE49-F238E27FC236}">
                <a16:creationId xmlns:a16="http://schemas.microsoft.com/office/drawing/2014/main" id="{848903B7-984A-824A-6ACE-3CE10798F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875" y="4084804"/>
            <a:ext cx="1561362" cy="1561362"/>
          </a:xfrm>
          <a:prstGeom prst="rect">
            <a:avLst/>
          </a:prstGeom>
        </p:spPr>
      </p:pic>
      <p:sp>
        <p:nvSpPr>
          <p:cNvPr id="30" name="ZoneTexte 29">
            <a:extLst>
              <a:ext uri="{FF2B5EF4-FFF2-40B4-BE49-F238E27FC236}">
                <a16:creationId xmlns:a16="http://schemas.microsoft.com/office/drawing/2014/main" id="{A01FE771-DD73-8D3A-F210-4E34A62269FB}"/>
              </a:ext>
            </a:extLst>
          </p:cNvPr>
          <p:cNvSpPr txBox="1"/>
          <p:nvPr/>
        </p:nvSpPr>
        <p:spPr>
          <a:xfrm>
            <a:off x="7201842" y="3135323"/>
            <a:ext cx="1614042" cy="523220"/>
          </a:xfrm>
          <a:prstGeom prst="rect">
            <a:avLst/>
          </a:prstGeom>
          <a:noFill/>
          <a:ln w="76200">
            <a:solidFill>
              <a:schemeClr val="accent1"/>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31" name="Connecteur droit avec flèche 30">
            <a:extLst>
              <a:ext uri="{FF2B5EF4-FFF2-40B4-BE49-F238E27FC236}">
                <a16:creationId xmlns:a16="http://schemas.microsoft.com/office/drawing/2014/main" id="{7F8B5614-472C-E244-E386-D8D154FBF393}"/>
              </a:ext>
            </a:extLst>
          </p:cNvPr>
          <p:cNvCxnSpPr>
            <a:cxnSpLocks/>
            <a:stCxn id="30" idx="3"/>
          </p:cNvCxnSpPr>
          <p:nvPr/>
        </p:nvCxnSpPr>
        <p:spPr>
          <a:xfrm>
            <a:off x="8815884" y="3396933"/>
            <a:ext cx="1839874" cy="136573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4" name="Image 33">
            <a:extLst>
              <a:ext uri="{FF2B5EF4-FFF2-40B4-BE49-F238E27FC236}">
                <a16:creationId xmlns:a16="http://schemas.microsoft.com/office/drawing/2014/main" id="{35CE7589-C4D4-235F-3B06-7AE7A0D91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157" y="3697619"/>
            <a:ext cx="1561362" cy="1561362"/>
          </a:xfrm>
          <a:prstGeom prst="rect">
            <a:avLst/>
          </a:prstGeom>
        </p:spPr>
      </p:pic>
      <p:pic>
        <p:nvPicPr>
          <p:cNvPr id="2" name="Image 1">
            <a:extLst>
              <a:ext uri="{FF2B5EF4-FFF2-40B4-BE49-F238E27FC236}">
                <a16:creationId xmlns:a16="http://schemas.microsoft.com/office/drawing/2014/main" id="{CC6F2DE5-58EC-28EF-B8BD-A02F1A108AA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7680" y="3629997"/>
            <a:ext cx="2399290" cy="2006953"/>
          </a:xfrm>
          <a:prstGeom prst="rect">
            <a:avLst/>
          </a:prstGeom>
        </p:spPr>
      </p:pic>
      <p:sp>
        <p:nvSpPr>
          <p:cNvPr id="3" name="ZoneTexte 2">
            <a:extLst>
              <a:ext uri="{FF2B5EF4-FFF2-40B4-BE49-F238E27FC236}">
                <a16:creationId xmlns:a16="http://schemas.microsoft.com/office/drawing/2014/main" id="{0509F926-3D30-25AA-0FB5-2D4E21F93BA9}"/>
              </a:ext>
            </a:extLst>
          </p:cNvPr>
          <p:cNvSpPr txBox="1"/>
          <p:nvPr/>
        </p:nvSpPr>
        <p:spPr>
          <a:xfrm>
            <a:off x="2189390" y="5653108"/>
            <a:ext cx="3353365" cy="369332"/>
          </a:xfrm>
          <a:prstGeom prst="rect">
            <a:avLst/>
          </a:prstGeom>
          <a:noFill/>
        </p:spPr>
        <p:txBody>
          <a:bodyPr wrap="square" rtlCol="0">
            <a:spAutoFit/>
          </a:bodyPr>
          <a:lstStyle/>
          <a:p>
            <a:r>
              <a:rPr lang="fr-BE" dirty="0">
                <a:solidFill>
                  <a:schemeClr val="bg1">
                    <a:lumMod val="75000"/>
                  </a:schemeClr>
                </a:solidFill>
              </a:rPr>
              <a:t>Cellule eucaryote fongique</a:t>
            </a:r>
          </a:p>
        </p:txBody>
      </p:sp>
      <p:sp>
        <p:nvSpPr>
          <p:cNvPr id="4" name="ZoneTexte 3">
            <a:extLst>
              <a:ext uri="{FF2B5EF4-FFF2-40B4-BE49-F238E27FC236}">
                <a16:creationId xmlns:a16="http://schemas.microsoft.com/office/drawing/2014/main" id="{F738E9FE-C75E-A096-B4D6-0636E45D1F47}"/>
              </a:ext>
            </a:extLst>
          </p:cNvPr>
          <p:cNvSpPr txBox="1"/>
          <p:nvPr/>
        </p:nvSpPr>
        <p:spPr>
          <a:xfrm>
            <a:off x="837588" y="4604360"/>
            <a:ext cx="1614042" cy="523220"/>
          </a:xfrm>
          <a:prstGeom prst="rect">
            <a:avLst/>
          </a:prstGeom>
          <a:noFill/>
          <a:ln w="76200">
            <a:solidFill>
              <a:schemeClr val="bg1">
                <a:lumMod val="65000"/>
              </a:schemeClr>
            </a:solidFill>
          </a:ln>
        </p:spPr>
        <p:txBody>
          <a:bodyPr wrap="square" rtlCol="0">
            <a:spAutoFit/>
          </a:bodyPr>
          <a:lstStyle/>
          <a:p>
            <a:r>
              <a:rPr lang="fr-BE" sz="1400" dirty="0">
                <a:solidFill>
                  <a:schemeClr val="bg1">
                    <a:lumMod val="75000"/>
                  </a:schemeClr>
                </a:solidFill>
              </a:rPr>
              <a:t>Matière active</a:t>
            </a:r>
          </a:p>
          <a:p>
            <a:pPr algn="ctr"/>
            <a:r>
              <a:rPr lang="fr-BE" sz="1400" b="1" u="sng" dirty="0">
                <a:solidFill>
                  <a:schemeClr val="bg1">
                    <a:lumMod val="75000"/>
                  </a:schemeClr>
                </a:solidFill>
              </a:rPr>
              <a:t>UNI</a:t>
            </a:r>
            <a:r>
              <a:rPr lang="fr-BE" sz="1400" b="1" dirty="0">
                <a:solidFill>
                  <a:schemeClr val="bg1">
                    <a:lumMod val="75000"/>
                  </a:schemeClr>
                </a:solidFill>
              </a:rPr>
              <a:t>-SITE</a:t>
            </a:r>
          </a:p>
        </p:txBody>
      </p:sp>
      <p:cxnSp>
        <p:nvCxnSpPr>
          <p:cNvPr id="5" name="Connecteur droit avec flèche 4">
            <a:extLst>
              <a:ext uri="{FF2B5EF4-FFF2-40B4-BE49-F238E27FC236}">
                <a16:creationId xmlns:a16="http://schemas.microsoft.com/office/drawing/2014/main" id="{F257B466-A234-2CFF-9FB2-302DBA27D35D}"/>
              </a:ext>
            </a:extLst>
          </p:cNvPr>
          <p:cNvCxnSpPr>
            <a:cxnSpLocks/>
            <a:stCxn id="4" idx="3"/>
          </p:cNvCxnSpPr>
          <p:nvPr/>
        </p:nvCxnSpPr>
        <p:spPr>
          <a:xfrm flipV="1">
            <a:off x="2451630" y="4364258"/>
            <a:ext cx="661684" cy="501712"/>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F7A19FA1-71DE-9D52-ECFC-807784A63D69}"/>
              </a:ext>
            </a:extLst>
          </p:cNvPr>
          <p:cNvSpPr txBox="1"/>
          <p:nvPr/>
        </p:nvSpPr>
        <p:spPr>
          <a:xfrm>
            <a:off x="917007" y="3400726"/>
            <a:ext cx="1614042" cy="523220"/>
          </a:xfrm>
          <a:prstGeom prst="rect">
            <a:avLst/>
          </a:prstGeom>
          <a:noFill/>
          <a:ln w="76200">
            <a:solidFill>
              <a:schemeClr val="bg1">
                <a:lumMod val="65000"/>
              </a:schemeClr>
            </a:solidFill>
          </a:ln>
        </p:spPr>
        <p:txBody>
          <a:bodyPr wrap="square" rtlCol="0">
            <a:spAutoFit/>
          </a:bodyPr>
          <a:lstStyle/>
          <a:p>
            <a:r>
              <a:rPr lang="fr-BE" sz="1400" dirty="0">
                <a:solidFill>
                  <a:schemeClr val="bg1">
                    <a:lumMod val="75000"/>
                  </a:schemeClr>
                </a:solidFill>
              </a:rPr>
              <a:t>Matière active</a:t>
            </a:r>
          </a:p>
          <a:p>
            <a:pPr algn="ctr"/>
            <a:r>
              <a:rPr lang="fr-BE" sz="1400" b="1" u="sng" dirty="0">
                <a:solidFill>
                  <a:schemeClr val="bg1">
                    <a:lumMod val="75000"/>
                  </a:schemeClr>
                </a:solidFill>
              </a:rPr>
              <a:t>UNI</a:t>
            </a:r>
            <a:r>
              <a:rPr lang="fr-BE" sz="1400" b="1" dirty="0">
                <a:solidFill>
                  <a:schemeClr val="bg1">
                    <a:lumMod val="75000"/>
                  </a:schemeClr>
                </a:solidFill>
              </a:rPr>
              <a:t>-SITE</a:t>
            </a:r>
          </a:p>
        </p:txBody>
      </p:sp>
      <p:cxnSp>
        <p:nvCxnSpPr>
          <p:cNvPr id="7" name="Connecteur droit avec flèche 6">
            <a:extLst>
              <a:ext uri="{FF2B5EF4-FFF2-40B4-BE49-F238E27FC236}">
                <a16:creationId xmlns:a16="http://schemas.microsoft.com/office/drawing/2014/main" id="{DB078723-0883-6987-66DB-B5615E261125}"/>
              </a:ext>
            </a:extLst>
          </p:cNvPr>
          <p:cNvCxnSpPr>
            <a:cxnSpLocks/>
            <a:stCxn id="6" idx="3"/>
          </p:cNvCxnSpPr>
          <p:nvPr/>
        </p:nvCxnSpPr>
        <p:spPr>
          <a:xfrm>
            <a:off x="2531049" y="3662336"/>
            <a:ext cx="1979574" cy="1100329"/>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8F9F1FBF-4BDF-019A-F40D-2A00B01AEA0B}"/>
              </a:ext>
            </a:extLst>
          </p:cNvPr>
          <p:cNvSpPr txBox="1"/>
          <p:nvPr/>
        </p:nvSpPr>
        <p:spPr>
          <a:xfrm>
            <a:off x="1536242" y="3852030"/>
            <a:ext cx="495649" cy="707886"/>
          </a:xfrm>
          <a:prstGeom prst="rect">
            <a:avLst/>
          </a:prstGeom>
          <a:noFill/>
          <a:ln>
            <a:solidFill>
              <a:schemeClr val="bg1">
                <a:lumMod val="65000"/>
              </a:schemeClr>
            </a:solidFill>
          </a:ln>
        </p:spPr>
        <p:txBody>
          <a:bodyPr wrap="none" rtlCol="0">
            <a:spAutoFit/>
          </a:bodyPr>
          <a:lstStyle/>
          <a:p>
            <a:r>
              <a:rPr lang="fr-BE" sz="4000" b="1" dirty="0">
                <a:solidFill>
                  <a:schemeClr val="bg1">
                    <a:lumMod val="75000"/>
                  </a:schemeClr>
                </a:solidFill>
              </a:rPr>
              <a:t>+</a:t>
            </a:r>
            <a:endParaRPr lang="en-US" sz="4000" b="1" dirty="0">
              <a:solidFill>
                <a:schemeClr val="bg1">
                  <a:lumMod val="75000"/>
                </a:schemeClr>
              </a:solidFill>
            </a:endParaRPr>
          </a:p>
        </p:txBody>
      </p:sp>
      <p:sp>
        <p:nvSpPr>
          <p:cNvPr id="9" name="ZoneTexte 8">
            <a:extLst>
              <a:ext uri="{FF2B5EF4-FFF2-40B4-BE49-F238E27FC236}">
                <a16:creationId xmlns:a16="http://schemas.microsoft.com/office/drawing/2014/main" id="{C69EE4D1-983B-750F-64D3-AE24FCD88D24}"/>
              </a:ext>
            </a:extLst>
          </p:cNvPr>
          <p:cNvSpPr txBox="1"/>
          <p:nvPr/>
        </p:nvSpPr>
        <p:spPr>
          <a:xfrm>
            <a:off x="8451542" y="5723918"/>
            <a:ext cx="3486773" cy="646331"/>
          </a:xfrm>
          <a:prstGeom prst="rect">
            <a:avLst/>
          </a:prstGeom>
          <a:noFill/>
        </p:spPr>
        <p:txBody>
          <a:bodyPr wrap="square" rtlCol="0">
            <a:spAutoFit/>
          </a:bodyPr>
          <a:lstStyle/>
          <a:p>
            <a:pPr algn="ctr"/>
            <a:r>
              <a:rPr lang="fr-BE" dirty="0"/>
              <a:t>Cellule eucaryote fongique </a:t>
            </a:r>
            <a:r>
              <a:rPr lang="fr-BE" b="1" dirty="0"/>
              <a:t>mutée</a:t>
            </a:r>
          </a:p>
        </p:txBody>
      </p:sp>
      <p:sp>
        <p:nvSpPr>
          <p:cNvPr id="14" name="Titre 1">
            <a:extLst>
              <a:ext uri="{FF2B5EF4-FFF2-40B4-BE49-F238E27FC236}">
                <a16:creationId xmlns:a16="http://schemas.microsoft.com/office/drawing/2014/main" id="{1C003466-74C5-637E-5457-344FAB2E7C76}"/>
              </a:ext>
            </a:extLst>
          </p:cNvPr>
          <p:cNvSpPr>
            <a:spLocks noGrp="1"/>
          </p:cNvSpPr>
          <p:nvPr>
            <p:ph type="title"/>
          </p:nvPr>
        </p:nvSpPr>
        <p:spPr>
          <a:xfrm>
            <a:off x="1676399" y="231398"/>
            <a:ext cx="10515600" cy="1325563"/>
          </a:xfrm>
        </p:spPr>
        <p:txBody>
          <a:bodyPr>
            <a:normAutofit/>
          </a:bodyPr>
          <a:lstStyle/>
          <a:p>
            <a:pPr algn="ctr"/>
            <a:r>
              <a:rPr lang="fr-BE" sz="4000" dirty="0"/>
              <a:t>Utiliser des modes d’action différents pour lutter contre les résistances</a:t>
            </a:r>
          </a:p>
        </p:txBody>
      </p:sp>
    </p:spTree>
    <p:extLst>
      <p:ext uri="{BB962C8B-B14F-4D97-AF65-F5344CB8AC3E}">
        <p14:creationId xmlns:p14="http://schemas.microsoft.com/office/powerpoint/2010/main" val="138487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07614-4C79-D21D-CC1F-44F74E39D1C9}"/>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7529F85E-7096-5393-1A14-044C29F04151}"/>
              </a:ext>
            </a:extLst>
          </p:cNvPr>
          <p:cNvSpPr txBox="1"/>
          <p:nvPr/>
        </p:nvSpPr>
        <p:spPr>
          <a:xfrm>
            <a:off x="1087900" y="1758120"/>
            <a:ext cx="9884900" cy="1077218"/>
          </a:xfrm>
          <a:prstGeom prst="rect">
            <a:avLst/>
          </a:prstGeom>
          <a:noFill/>
          <a:ln w="57150">
            <a:solidFill>
              <a:schemeClr val="tx1"/>
            </a:solidFill>
          </a:ln>
        </p:spPr>
        <p:txBody>
          <a:bodyPr wrap="square" rtlCol="0">
            <a:spAutoFit/>
          </a:bodyPr>
          <a:lstStyle/>
          <a:p>
            <a:pPr marL="457200" indent="-457200" algn="ctr">
              <a:buFont typeface="Wingdings" panose="05000000000000000000" pitchFamily="2" charset="2"/>
              <a:buChar char="è"/>
            </a:pPr>
            <a:r>
              <a:rPr lang="fr-BE" sz="3200" b="1" dirty="0">
                <a:sym typeface="Wingdings" panose="05000000000000000000" pitchFamily="2" charset="2"/>
              </a:rPr>
              <a:t>Association de plusieurs molécules actives </a:t>
            </a:r>
          </a:p>
          <a:p>
            <a:pPr algn="ctr"/>
            <a:r>
              <a:rPr lang="fr-BE" sz="3200" b="1" dirty="0">
                <a:sym typeface="Wingdings" panose="05000000000000000000" pitchFamily="2" charset="2"/>
              </a:rPr>
              <a:t>avec mode d’action différent</a:t>
            </a:r>
            <a:endParaRPr lang="fr-BE" sz="3200" b="1" dirty="0"/>
          </a:p>
        </p:txBody>
      </p:sp>
      <p:sp>
        <p:nvSpPr>
          <p:cNvPr id="12" name="ZoneTexte 11">
            <a:extLst>
              <a:ext uri="{FF2B5EF4-FFF2-40B4-BE49-F238E27FC236}">
                <a16:creationId xmlns:a16="http://schemas.microsoft.com/office/drawing/2014/main" id="{F058DD47-4CE5-E5A4-D50C-42E76EE99B47}"/>
              </a:ext>
            </a:extLst>
          </p:cNvPr>
          <p:cNvSpPr txBox="1"/>
          <p:nvPr/>
        </p:nvSpPr>
        <p:spPr>
          <a:xfrm>
            <a:off x="4442851" y="4336776"/>
            <a:ext cx="6755032" cy="769441"/>
          </a:xfrm>
          <a:prstGeom prst="rect">
            <a:avLst/>
          </a:prstGeom>
          <a:noFill/>
        </p:spPr>
        <p:txBody>
          <a:bodyPr wrap="square" rtlCol="0">
            <a:spAutoFit/>
          </a:bodyPr>
          <a:lstStyle/>
          <a:p>
            <a:r>
              <a:rPr lang="fr-BE" sz="4400" b="1" dirty="0"/>
              <a:t>Cymoxanil = Accompagnant</a:t>
            </a:r>
          </a:p>
        </p:txBody>
      </p:sp>
      <p:pic>
        <p:nvPicPr>
          <p:cNvPr id="2" name="Image 1">
            <a:extLst>
              <a:ext uri="{FF2B5EF4-FFF2-40B4-BE49-F238E27FC236}">
                <a16:creationId xmlns:a16="http://schemas.microsoft.com/office/drawing/2014/main" id="{2F92034C-0E06-0F32-E982-9CD0BE9CCD67}"/>
              </a:ext>
            </a:extLst>
          </p:cNvPr>
          <p:cNvPicPr>
            <a:picLocks noChangeAspect="1"/>
          </p:cNvPicPr>
          <p:nvPr/>
        </p:nvPicPr>
        <p:blipFill>
          <a:blip r:embed="rId2"/>
          <a:stretch>
            <a:fillRect/>
          </a:stretch>
        </p:blipFill>
        <p:spPr>
          <a:xfrm>
            <a:off x="1238836" y="3320208"/>
            <a:ext cx="2921245" cy="2588223"/>
          </a:xfrm>
          <a:prstGeom prst="rect">
            <a:avLst/>
          </a:prstGeom>
        </p:spPr>
      </p:pic>
    </p:spTree>
    <p:extLst>
      <p:ext uri="{BB962C8B-B14F-4D97-AF65-F5344CB8AC3E}">
        <p14:creationId xmlns:p14="http://schemas.microsoft.com/office/powerpoint/2010/main" val="3555928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64CEA7-F481-BB52-942A-4B9CA6A20B4A}"/>
              </a:ext>
            </a:extLst>
          </p:cNvPr>
          <p:cNvSpPr>
            <a:spLocks noGrp="1"/>
          </p:cNvSpPr>
          <p:nvPr>
            <p:ph type="title"/>
          </p:nvPr>
        </p:nvSpPr>
        <p:spPr>
          <a:xfrm>
            <a:off x="2498403" y="105409"/>
            <a:ext cx="10515600" cy="1325563"/>
          </a:xfrm>
        </p:spPr>
        <p:txBody>
          <a:bodyPr/>
          <a:lstStyle/>
          <a:p>
            <a:r>
              <a:rPr lang="fr-BE" dirty="0"/>
              <a:t>Combinaisons et schéma adapté</a:t>
            </a:r>
          </a:p>
        </p:txBody>
      </p:sp>
      <p:pic>
        <p:nvPicPr>
          <p:cNvPr id="128" name="Image 127">
            <a:extLst>
              <a:ext uri="{FF2B5EF4-FFF2-40B4-BE49-F238E27FC236}">
                <a16:creationId xmlns:a16="http://schemas.microsoft.com/office/drawing/2014/main" id="{98A25F27-1215-A394-4AB8-254204F96929}"/>
              </a:ext>
            </a:extLst>
          </p:cNvPr>
          <p:cNvPicPr>
            <a:picLocks noChangeAspect="1"/>
          </p:cNvPicPr>
          <p:nvPr/>
        </p:nvPicPr>
        <p:blipFill>
          <a:blip r:embed="rId2"/>
          <a:stretch>
            <a:fillRect/>
          </a:stretch>
        </p:blipFill>
        <p:spPr>
          <a:xfrm rot="5400000">
            <a:off x="8155817" y="5069717"/>
            <a:ext cx="2225160" cy="1351406"/>
          </a:xfrm>
          <a:prstGeom prst="rect">
            <a:avLst/>
          </a:prstGeom>
        </p:spPr>
      </p:pic>
      <p:pic>
        <p:nvPicPr>
          <p:cNvPr id="129" name="Image 128" descr="Une image contenant Caractère coloré, cercle, Graphique, capture d’écran&#10;&#10;Description générée automatiquement">
            <a:extLst>
              <a:ext uri="{FF2B5EF4-FFF2-40B4-BE49-F238E27FC236}">
                <a16:creationId xmlns:a16="http://schemas.microsoft.com/office/drawing/2014/main" id="{489F021A-B8EA-B348-CBD4-3A143E408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751" y="1675070"/>
            <a:ext cx="3158059" cy="2957770"/>
          </a:xfrm>
          <a:prstGeom prst="rect">
            <a:avLst/>
          </a:prstGeom>
        </p:spPr>
      </p:pic>
      <p:sp>
        <p:nvSpPr>
          <p:cNvPr id="130" name="ZoneTexte 129">
            <a:extLst>
              <a:ext uri="{FF2B5EF4-FFF2-40B4-BE49-F238E27FC236}">
                <a16:creationId xmlns:a16="http://schemas.microsoft.com/office/drawing/2014/main" id="{F0B5DE06-79DF-038C-119A-9AF576EA162E}"/>
              </a:ext>
            </a:extLst>
          </p:cNvPr>
          <p:cNvSpPr txBox="1"/>
          <p:nvPr/>
        </p:nvSpPr>
        <p:spPr>
          <a:xfrm>
            <a:off x="3017590" y="3661860"/>
            <a:ext cx="1168539" cy="461665"/>
          </a:xfrm>
          <a:prstGeom prst="rect">
            <a:avLst/>
          </a:prstGeom>
          <a:noFill/>
        </p:spPr>
        <p:txBody>
          <a:bodyPr wrap="square" rtlCol="0">
            <a:spAutoFit/>
          </a:bodyPr>
          <a:lstStyle/>
          <a:p>
            <a:r>
              <a:rPr lang="fr-BE" sz="2400" b="1" dirty="0"/>
              <a:t>OAD</a:t>
            </a:r>
            <a:endParaRPr lang="en-US" sz="2400" b="1" dirty="0"/>
          </a:p>
        </p:txBody>
      </p:sp>
      <p:pic>
        <p:nvPicPr>
          <p:cNvPr id="131" name="Image 130" descr="Une image contenant texte, capture d’écran, diagramme, croquis&#10;&#10;Description générée automatiquement">
            <a:extLst>
              <a:ext uri="{FF2B5EF4-FFF2-40B4-BE49-F238E27FC236}">
                <a16:creationId xmlns:a16="http://schemas.microsoft.com/office/drawing/2014/main" id="{294C624A-AB74-735E-66AB-6CB2C9951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446" y="3773707"/>
            <a:ext cx="514479" cy="514479"/>
          </a:xfrm>
          <a:prstGeom prst="rect">
            <a:avLst/>
          </a:prstGeom>
        </p:spPr>
      </p:pic>
      <p:sp>
        <p:nvSpPr>
          <p:cNvPr id="132" name="ZoneTexte 131">
            <a:extLst>
              <a:ext uri="{FF2B5EF4-FFF2-40B4-BE49-F238E27FC236}">
                <a16:creationId xmlns:a16="http://schemas.microsoft.com/office/drawing/2014/main" id="{4DEDEA9C-9E8F-100D-407D-46CF65B90BD5}"/>
              </a:ext>
            </a:extLst>
          </p:cNvPr>
          <p:cNvSpPr txBox="1"/>
          <p:nvPr/>
        </p:nvSpPr>
        <p:spPr>
          <a:xfrm>
            <a:off x="2300404" y="2204620"/>
            <a:ext cx="1279521" cy="584775"/>
          </a:xfrm>
          <a:prstGeom prst="rect">
            <a:avLst/>
          </a:prstGeom>
          <a:noFill/>
        </p:spPr>
        <p:txBody>
          <a:bodyPr wrap="square" rtlCol="0">
            <a:spAutoFit/>
          </a:bodyPr>
          <a:lstStyle/>
          <a:p>
            <a:r>
              <a:rPr lang="fr-BE" sz="1600" b="1" dirty="0"/>
              <a:t>Résistance Variétale</a:t>
            </a:r>
            <a:endParaRPr lang="en-US" sz="1600" b="1" dirty="0"/>
          </a:p>
        </p:txBody>
      </p:sp>
      <p:pic>
        <p:nvPicPr>
          <p:cNvPr id="134" name="Image 133">
            <a:extLst>
              <a:ext uri="{FF2B5EF4-FFF2-40B4-BE49-F238E27FC236}">
                <a16:creationId xmlns:a16="http://schemas.microsoft.com/office/drawing/2014/main" id="{CE1A304B-71FD-6546-B5E8-FADE17EB375A}"/>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a:off x="2673401" y="4670224"/>
            <a:ext cx="2453023" cy="2099222"/>
          </a:xfrm>
          <a:prstGeom prst="rect">
            <a:avLst/>
          </a:prstGeom>
        </p:spPr>
      </p:pic>
      <p:cxnSp>
        <p:nvCxnSpPr>
          <p:cNvPr id="135" name="Connecteur droit 134">
            <a:extLst>
              <a:ext uri="{FF2B5EF4-FFF2-40B4-BE49-F238E27FC236}">
                <a16:creationId xmlns:a16="http://schemas.microsoft.com/office/drawing/2014/main" id="{4BC24524-AF40-82CE-EF49-718AEF52103B}"/>
              </a:ext>
            </a:extLst>
          </p:cNvPr>
          <p:cNvCxnSpPr>
            <a:cxnSpLocks/>
          </p:cNvCxnSpPr>
          <p:nvPr/>
        </p:nvCxnSpPr>
        <p:spPr>
          <a:xfrm>
            <a:off x="1993065" y="2014289"/>
            <a:ext cx="3196807" cy="2433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Connecteur droit 135">
            <a:extLst>
              <a:ext uri="{FF2B5EF4-FFF2-40B4-BE49-F238E27FC236}">
                <a16:creationId xmlns:a16="http://schemas.microsoft.com/office/drawing/2014/main" id="{7159C502-4576-C5B7-47B4-4530AA131FF1}"/>
              </a:ext>
            </a:extLst>
          </p:cNvPr>
          <p:cNvCxnSpPr>
            <a:cxnSpLocks/>
          </p:cNvCxnSpPr>
          <p:nvPr/>
        </p:nvCxnSpPr>
        <p:spPr>
          <a:xfrm flipH="1">
            <a:off x="2064864" y="1985765"/>
            <a:ext cx="3191124" cy="24142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ZoneTexte 179">
            <a:extLst>
              <a:ext uri="{FF2B5EF4-FFF2-40B4-BE49-F238E27FC236}">
                <a16:creationId xmlns:a16="http://schemas.microsoft.com/office/drawing/2014/main" id="{0374564F-27CA-9F60-FEA2-11584E295B8F}"/>
              </a:ext>
            </a:extLst>
          </p:cNvPr>
          <p:cNvSpPr txBox="1"/>
          <p:nvPr/>
        </p:nvSpPr>
        <p:spPr>
          <a:xfrm>
            <a:off x="3466789" y="2158351"/>
            <a:ext cx="2101076" cy="584775"/>
          </a:xfrm>
          <a:prstGeom prst="rect">
            <a:avLst/>
          </a:prstGeom>
          <a:noFill/>
        </p:spPr>
        <p:txBody>
          <a:bodyPr wrap="square" rtlCol="0">
            <a:spAutoFit/>
          </a:bodyPr>
          <a:lstStyle/>
          <a:p>
            <a:pPr algn="ctr"/>
            <a:r>
              <a:rPr lang="fr-BE" sz="1600" b="1" dirty="0"/>
              <a:t>Mesures prophylactiques</a:t>
            </a:r>
            <a:endParaRPr lang="en-US" sz="1600" b="1" dirty="0"/>
          </a:p>
        </p:txBody>
      </p:sp>
      <p:pic>
        <p:nvPicPr>
          <p:cNvPr id="189" name="Image 188" descr="Une image contenant Caractère coloré, cercle, Graphique, capture d’écran&#10;&#10;Description générée automatiquement">
            <a:extLst>
              <a:ext uri="{FF2B5EF4-FFF2-40B4-BE49-F238E27FC236}">
                <a16:creationId xmlns:a16="http://schemas.microsoft.com/office/drawing/2014/main" id="{0D7D2429-D22B-4F2D-87F7-CC9C3B31D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48" y="1688855"/>
            <a:ext cx="3158059" cy="2957770"/>
          </a:xfrm>
          <a:prstGeom prst="rect">
            <a:avLst/>
          </a:prstGeom>
        </p:spPr>
      </p:pic>
      <p:sp>
        <p:nvSpPr>
          <p:cNvPr id="190" name="ZoneTexte 189">
            <a:extLst>
              <a:ext uri="{FF2B5EF4-FFF2-40B4-BE49-F238E27FC236}">
                <a16:creationId xmlns:a16="http://schemas.microsoft.com/office/drawing/2014/main" id="{E970D298-9A78-0AE4-8517-C14630A0E5F4}"/>
              </a:ext>
            </a:extLst>
          </p:cNvPr>
          <p:cNvSpPr txBox="1"/>
          <p:nvPr/>
        </p:nvSpPr>
        <p:spPr>
          <a:xfrm>
            <a:off x="8473389" y="3661860"/>
            <a:ext cx="1168539" cy="461665"/>
          </a:xfrm>
          <a:prstGeom prst="rect">
            <a:avLst/>
          </a:prstGeom>
          <a:noFill/>
        </p:spPr>
        <p:txBody>
          <a:bodyPr wrap="square" rtlCol="0">
            <a:spAutoFit/>
          </a:bodyPr>
          <a:lstStyle/>
          <a:p>
            <a:r>
              <a:rPr lang="fr-BE" sz="2400" b="1" dirty="0"/>
              <a:t>OAD</a:t>
            </a:r>
            <a:endParaRPr lang="en-US" sz="2400" b="1" dirty="0"/>
          </a:p>
        </p:txBody>
      </p:sp>
      <p:sp>
        <p:nvSpPr>
          <p:cNvPr id="191" name="ZoneTexte 190">
            <a:extLst>
              <a:ext uri="{FF2B5EF4-FFF2-40B4-BE49-F238E27FC236}">
                <a16:creationId xmlns:a16="http://schemas.microsoft.com/office/drawing/2014/main" id="{5B353CA8-7EC6-2F8A-3758-D82C0ACEF39C}"/>
              </a:ext>
            </a:extLst>
          </p:cNvPr>
          <p:cNvSpPr txBox="1"/>
          <p:nvPr/>
        </p:nvSpPr>
        <p:spPr>
          <a:xfrm>
            <a:off x="7756203" y="2204620"/>
            <a:ext cx="1279521" cy="584775"/>
          </a:xfrm>
          <a:prstGeom prst="rect">
            <a:avLst/>
          </a:prstGeom>
          <a:noFill/>
        </p:spPr>
        <p:txBody>
          <a:bodyPr wrap="square" rtlCol="0">
            <a:spAutoFit/>
          </a:bodyPr>
          <a:lstStyle/>
          <a:p>
            <a:r>
              <a:rPr lang="fr-BE" sz="1600" b="1" dirty="0"/>
              <a:t>Résistance Variétale</a:t>
            </a:r>
            <a:endParaRPr lang="en-US" sz="1600" b="1" dirty="0"/>
          </a:p>
        </p:txBody>
      </p:sp>
      <p:sp>
        <p:nvSpPr>
          <p:cNvPr id="192" name="ZoneTexte 191">
            <a:extLst>
              <a:ext uri="{FF2B5EF4-FFF2-40B4-BE49-F238E27FC236}">
                <a16:creationId xmlns:a16="http://schemas.microsoft.com/office/drawing/2014/main" id="{6ABE7141-2EDA-66D5-0DB8-F844CF6B5F92}"/>
              </a:ext>
            </a:extLst>
          </p:cNvPr>
          <p:cNvSpPr txBox="1"/>
          <p:nvPr/>
        </p:nvSpPr>
        <p:spPr>
          <a:xfrm>
            <a:off x="8922588" y="2158351"/>
            <a:ext cx="2101076" cy="584775"/>
          </a:xfrm>
          <a:prstGeom prst="rect">
            <a:avLst/>
          </a:prstGeom>
          <a:noFill/>
        </p:spPr>
        <p:txBody>
          <a:bodyPr wrap="square" rtlCol="0">
            <a:spAutoFit/>
          </a:bodyPr>
          <a:lstStyle/>
          <a:p>
            <a:pPr algn="ctr"/>
            <a:r>
              <a:rPr lang="fr-BE" sz="1600" b="1" dirty="0"/>
              <a:t>Mesures prophylactiques</a:t>
            </a:r>
            <a:endParaRPr lang="en-US" sz="1600" b="1" dirty="0"/>
          </a:p>
        </p:txBody>
      </p:sp>
      <p:pic>
        <p:nvPicPr>
          <p:cNvPr id="193" name="Image 192" descr="Une image contenant texte, capture d’écran, diagramme, croquis&#10;&#10;Description générée automatiquement">
            <a:extLst>
              <a:ext uri="{FF2B5EF4-FFF2-40B4-BE49-F238E27FC236}">
                <a16:creationId xmlns:a16="http://schemas.microsoft.com/office/drawing/2014/main" id="{6634AA3F-1D3F-9422-539F-9C418CA7C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177" y="3780916"/>
            <a:ext cx="514479" cy="514479"/>
          </a:xfrm>
          <a:prstGeom prst="rect">
            <a:avLst/>
          </a:prstGeom>
        </p:spPr>
      </p:pic>
    </p:spTree>
    <p:extLst>
      <p:ext uri="{BB962C8B-B14F-4D97-AF65-F5344CB8AC3E}">
        <p14:creationId xmlns:p14="http://schemas.microsoft.com/office/powerpoint/2010/main" val="220879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D055C-AFC4-98F2-2DF5-118C908124D4}"/>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978C66FC-8EBE-23E2-7F9B-56FDD9AD961D}"/>
              </a:ext>
            </a:extLst>
          </p:cNvPr>
          <p:cNvSpPr/>
          <p:nvPr/>
        </p:nvSpPr>
        <p:spPr>
          <a:xfrm>
            <a:off x="7481049" y="4919326"/>
            <a:ext cx="396607" cy="341523"/>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36FED5-CB40-E31B-CE55-5C998CCEA0EA}"/>
              </a:ext>
            </a:extLst>
          </p:cNvPr>
          <p:cNvSpPr/>
          <p:nvPr/>
        </p:nvSpPr>
        <p:spPr>
          <a:xfrm>
            <a:off x="7481050" y="4585727"/>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Image 136">
            <a:extLst>
              <a:ext uri="{FF2B5EF4-FFF2-40B4-BE49-F238E27FC236}">
                <a16:creationId xmlns:a16="http://schemas.microsoft.com/office/drawing/2014/main" id="{606F9164-FC9B-2A81-A1F7-7650BB3B8AE5}"/>
              </a:ext>
            </a:extLst>
          </p:cNvPr>
          <p:cNvPicPr>
            <a:picLocks noChangeAspect="1"/>
          </p:cNvPicPr>
          <p:nvPr/>
        </p:nvPicPr>
        <p:blipFill>
          <a:blip r:embed="rId3"/>
          <a:stretch>
            <a:fillRect/>
          </a:stretch>
        </p:blipFill>
        <p:spPr>
          <a:xfrm>
            <a:off x="4905775" y="2850658"/>
            <a:ext cx="3734607" cy="1083037"/>
          </a:xfrm>
          <a:prstGeom prst="rect">
            <a:avLst/>
          </a:prstGeom>
        </p:spPr>
      </p:pic>
      <p:sp>
        <p:nvSpPr>
          <p:cNvPr id="139" name="Rectangle 138">
            <a:extLst>
              <a:ext uri="{FF2B5EF4-FFF2-40B4-BE49-F238E27FC236}">
                <a16:creationId xmlns:a16="http://schemas.microsoft.com/office/drawing/2014/main" id="{2AFD0410-6F2C-56F2-2D48-B5FAE0618F0F}"/>
              </a:ext>
            </a:extLst>
          </p:cNvPr>
          <p:cNvSpPr/>
          <p:nvPr/>
        </p:nvSpPr>
        <p:spPr>
          <a:xfrm>
            <a:off x="5430745" y="2066784"/>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06DC5D6-9962-C5A1-8165-55E588595C2A}"/>
              </a:ext>
            </a:extLst>
          </p:cNvPr>
          <p:cNvSpPr/>
          <p:nvPr/>
        </p:nvSpPr>
        <p:spPr>
          <a:xfrm>
            <a:off x="5430745" y="2408307"/>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ZoneTexte 140">
            <a:extLst>
              <a:ext uri="{FF2B5EF4-FFF2-40B4-BE49-F238E27FC236}">
                <a16:creationId xmlns:a16="http://schemas.microsoft.com/office/drawing/2014/main" id="{B7805149-2557-8204-7DCF-82BD68DDF1EC}"/>
              </a:ext>
            </a:extLst>
          </p:cNvPr>
          <p:cNvSpPr txBox="1"/>
          <p:nvPr/>
        </p:nvSpPr>
        <p:spPr>
          <a:xfrm>
            <a:off x="5459771" y="2166667"/>
            <a:ext cx="338554" cy="461665"/>
          </a:xfrm>
          <a:prstGeom prst="rect">
            <a:avLst/>
          </a:prstGeom>
          <a:noFill/>
        </p:spPr>
        <p:txBody>
          <a:bodyPr wrap="none" rtlCol="0">
            <a:spAutoFit/>
          </a:bodyPr>
          <a:lstStyle/>
          <a:p>
            <a:r>
              <a:rPr lang="fr-BE" sz="2400" dirty="0"/>
              <a:t>+</a:t>
            </a:r>
            <a:endParaRPr lang="en-US" sz="2400" dirty="0"/>
          </a:p>
        </p:txBody>
      </p:sp>
      <p:sp>
        <p:nvSpPr>
          <p:cNvPr id="142" name="ZoneTexte 141">
            <a:extLst>
              <a:ext uri="{FF2B5EF4-FFF2-40B4-BE49-F238E27FC236}">
                <a16:creationId xmlns:a16="http://schemas.microsoft.com/office/drawing/2014/main" id="{CBA5A1A8-CB20-7332-1F47-0496E98E7B65}"/>
              </a:ext>
            </a:extLst>
          </p:cNvPr>
          <p:cNvSpPr txBox="1"/>
          <p:nvPr/>
        </p:nvSpPr>
        <p:spPr>
          <a:xfrm>
            <a:off x="5413456" y="1674788"/>
            <a:ext cx="413896" cy="369332"/>
          </a:xfrm>
          <a:prstGeom prst="rect">
            <a:avLst/>
          </a:prstGeom>
          <a:noFill/>
        </p:spPr>
        <p:txBody>
          <a:bodyPr wrap="none" rtlCol="0">
            <a:spAutoFit/>
          </a:bodyPr>
          <a:lstStyle/>
          <a:p>
            <a:r>
              <a:rPr lang="fr-BE" dirty="0"/>
              <a:t>T1</a:t>
            </a:r>
            <a:endParaRPr lang="en-US" dirty="0"/>
          </a:p>
        </p:txBody>
      </p:sp>
      <p:sp>
        <p:nvSpPr>
          <p:cNvPr id="143" name="Rectangle 142">
            <a:extLst>
              <a:ext uri="{FF2B5EF4-FFF2-40B4-BE49-F238E27FC236}">
                <a16:creationId xmlns:a16="http://schemas.microsoft.com/office/drawing/2014/main" id="{04AE1DAF-272C-15B3-8549-582B2B063658}"/>
              </a:ext>
            </a:extLst>
          </p:cNvPr>
          <p:cNvSpPr/>
          <p:nvPr/>
        </p:nvSpPr>
        <p:spPr>
          <a:xfrm>
            <a:off x="5950187" y="2077591"/>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37DA72F3-18BA-8D2D-7247-61A64002208A}"/>
              </a:ext>
            </a:extLst>
          </p:cNvPr>
          <p:cNvSpPr/>
          <p:nvPr/>
        </p:nvSpPr>
        <p:spPr>
          <a:xfrm>
            <a:off x="5950187" y="2419114"/>
            <a:ext cx="396607" cy="34152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ZoneTexte 144">
            <a:extLst>
              <a:ext uri="{FF2B5EF4-FFF2-40B4-BE49-F238E27FC236}">
                <a16:creationId xmlns:a16="http://schemas.microsoft.com/office/drawing/2014/main" id="{9CD2B4CC-FCA8-A888-6630-D13248A899BA}"/>
              </a:ext>
            </a:extLst>
          </p:cNvPr>
          <p:cNvSpPr txBox="1"/>
          <p:nvPr/>
        </p:nvSpPr>
        <p:spPr>
          <a:xfrm>
            <a:off x="5979213" y="2177474"/>
            <a:ext cx="338554" cy="461665"/>
          </a:xfrm>
          <a:prstGeom prst="rect">
            <a:avLst/>
          </a:prstGeom>
          <a:noFill/>
        </p:spPr>
        <p:txBody>
          <a:bodyPr wrap="none" rtlCol="0">
            <a:spAutoFit/>
          </a:bodyPr>
          <a:lstStyle/>
          <a:p>
            <a:r>
              <a:rPr lang="fr-BE" sz="2400" dirty="0"/>
              <a:t>+</a:t>
            </a:r>
            <a:endParaRPr lang="en-US" sz="2400" dirty="0"/>
          </a:p>
        </p:txBody>
      </p:sp>
      <p:sp>
        <p:nvSpPr>
          <p:cNvPr id="146" name="ZoneTexte 145">
            <a:extLst>
              <a:ext uri="{FF2B5EF4-FFF2-40B4-BE49-F238E27FC236}">
                <a16:creationId xmlns:a16="http://schemas.microsoft.com/office/drawing/2014/main" id="{8F551357-3DBF-7597-DEF5-E9FA9B315B89}"/>
              </a:ext>
            </a:extLst>
          </p:cNvPr>
          <p:cNvSpPr txBox="1"/>
          <p:nvPr/>
        </p:nvSpPr>
        <p:spPr>
          <a:xfrm>
            <a:off x="5932898" y="1685595"/>
            <a:ext cx="413896" cy="369332"/>
          </a:xfrm>
          <a:prstGeom prst="rect">
            <a:avLst/>
          </a:prstGeom>
          <a:noFill/>
        </p:spPr>
        <p:txBody>
          <a:bodyPr wrap="none" rtlCol="0">
            <a:spAutoFit/>
          </a:bodyPr>
          <a:lstStyle/>
          <a:p>
            <a:r>
              <a:rPr lang="fr-BE" dirty="0"/>
              <a:t>T2</a:t>
            </a:r>
            <a:endParaRPr lang="en-US" dirty="0"/>
          </a:p>
        </p:txBody>
      </p:sp>
      <p:sp>
        <p:nvSpPr>
          <p:cNvPr id="147" name="Rectangle 146">
            <a:extLst>
              <a:ext uri="{FF2B5EF4-FFF2-40B4-BE49-F238E27FC236}">
                <a16:creationId xmlns:a16="http://schemas.microsoft.com/office/drawing/2014/main" id="{050D6AFB-2BEB-F361-622E-618772CBFF97}"/>
              </a:ext>
            </a:extLst>
          </p:cNvPr>
          <p:cNvSpPr/>
          <p:nvPr/>
        </p:nvSpPr>
        <p:spPr>
          <a:xfrm>
            <a:off x="6471690" y="2075714"/>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ZoneTexte 147">
            <a:extLst>
              <a:ext uri="{FF2B5EF4-FFF2-40B4-BE49-F238E27FC236}">
                <a16:creationId xmlns:a16="http://schemas.microsoft.com/office/drawing/2014/main" id="{89A30E12-E7EC-6A6C-D29A-FB50ED919939}"/>
              </a:ext>
            </a:extLst>
          </p:cNvPr>
          <p:cNvSpPr txBox="1"/>
          <p:nvPr/>
        </p:nvSpPr>
        <p:spPr>
          <a:xfrm>
            <a:off x="6454401" y="1683718"/>
            <a:ext cx="413896" cy="369332"/>
          </a:xfrm>
          <a:prstGeom prst="rect">
            <a:avLst/>
          </a:prstGeom>
          <a:noFill/>
        </p:spPr>
        <p:txBody>
          <a:bodyPr wrap="none" rtlCol="0">
            <a:spAutoFit/>
          </a:bodyPr>
          <a:lstStyle/>
          <a:p>
            <a:r>
              <a:rPr lang="fr-BE" dirty="0"/>
              <a:t>T3</a:t>
            </a:r>
            <a:endParaRPr lang="en-US" dirty="0"/>
          </a:p>
        </p:txBody>
      </p:sp>
      <p:sp>
        <p:nvSpPr>
          <p:cNvPr id="149" name="Rectangle 148">
            <a:extLst>
              <a:ext uri="{FF2B5EF4-FFF2-40B4-BE49-F238E27FC236}">
                <a16:creationId xmlns:a16="http://schemas.microsoft.com/office/drawing/2014/main" id="{78353268-879B-4FED-184F-9AA5F81C9AB0}"/>
              </a:ext>
            </a:extLst>
          </p:cNvPr>
          <p:cNvSpPr/>
          <p:nvPr/>
        </p:nvSpPr>
        <p:spPr>
          <a:xfrm>
            <a:off x="6991132" y="2080421"/>
            <a:ext cx="396607" cy="655770"/>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ZoneTexte 149">
            <a:extLst>
              <a:ext uri="{FF2B5EF4-FFF2-40B4-BE49-F238E27FC236}">
                <a16:creationId xmlns:a16="http://schemas.microsoft.com/office/drawing/2014/main" id="{746B96F4-2184-648A-10DA-E9A232C3470E}"/>
              </a:ext>
            </a:extLst>
          </p:cNvPr>
          <p:cNvSpPr txBox="1"/>
          <p:nvPr/>
        </p:nvSpPr>
        <p:spPr>
          <a:xfrm>
            <a:off x="6994056" y="1681205"/>
            <a:ext cx="413896" cy="369332"/>
          </a:xfrm>
          <a:prstGeom prst="rect">
            <a:avLst/>
          </a:prstGeom>
          <a:noFill/>
        </p:spPr>
        <p:txBody>
          <a:bodyPr wrap="none" rtlCol="0">
            <a:spAutoFit/>
          </a:bodyPr>
          <a:lstStyle/>
          <a:p>
            <a:r>
              <a:rPr lang="fr-BE" dirty="0"/>
              <a:t>T4</a:t>
            </a:r>
            <a:endParaRPr lang="en-US" dirty="0"/>
          </a:p>
        </p:txBody>
      </p:sp>
      <p:sp>
        <p:nvSpPr>
          <p:cNvPr id="151" name="Rectangle 150">
            <a:extLst>
              <a:ext uri="{FF2B5EF4-FFF2-40B4-BE49-F238E27FC236}">
                <a16:creationId xmlns:a16="http://schemas.microsoft.com/office/drawing/2014/main" id="{BD86859F-55F5-9841-395B-1D0EE978C2CE}"/>
              </a:ext>
            </a:extLst>
          </p:cNvPr>
          <p:cNvSpPr/>
          <p:nvPr/>
        </p:nvSpPr>
        <p:spPr>
          <a:xfrm>
            <a:off x="6989483" y="2077096"/>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E882C9B9-AFB4-42F0-A02A-A039B0F40AB9}"/>
              </a:ext>
            </a:extLst>
          </p:cNvPr>
          <p:cNvSpPr/>
          <p:nvPr/>
        </p:nvSpPr>
        <p:spPr>
          <a:xfrm>
            <a:off x="6989483" y="2418619"/>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ZoneTexte 152">
            <a:extLst>
              <a:ext uri="{FF2B5EF4-FFF2-40B4-BE49-F238E27FC236}">
                <a16:creationId xmlns:a16="http://schemas.microsoft.com/office/drawing/2014/main" id="{DD8D0109-C0CE-C0AE-36C6-0DCF515CF70F}"/>
              </a:ext>
            </a:extLst>
          </p:cNvPr>
          <p:cNvSpPr txBox="1"/>
          <p:nvPr/>
        </p:nvSpPr>
        <p:spPr>
          <a:xfrm>
            <a:off x="7018509" y="2176979"/>
            <a:ext cx="338554" cy="461665"/>
          </a:xfrm>
          <a:prstGeom prst="rect">
            <a:avLst/>
          </a:prstGeom>
          <a:noFill/>
        </p:spPr>
        <p:txBody>
          <a:bodyPr wrap="none" rtlCol="0">
            <a:spAutoFit/>
          </a:bodyPr>
          <a:lstStyle/>
          <a:p>
            <a:r>
              <a:rPr lang="fr-BE" sz="2400" dirty="0"/>
              <a:t>+</a:t>
            </a:r>
            <a:endParaRPr lang="en-US" sz="2400" dirty="0"/>
          </a:p>
        </p:txBody>
      </p:sp>
      <p:sp>
        <p:nvSpPr>
          <p:cNvPr id="154" name="Rectangle 153">
            <a:extLst>
              <a:ext uri="{FF2B5EF4-FFF2-40B4-BE49-F238E27FC236}">
                <a16:creationId xmlns:a16="http://schemas.microsoft.com/office/drawing/2014/main" id="{B3C90E11-8800-7B5C-6D0D-F60AAE45CDD7}"/>
              </a:ext>
            </a:extLst>
          </p:cNvPr>
          <p:cNvSpPr/>
          <p:nvPr/>
        </p:nvSpPr>
        <p:spPr>
          <a:xfrm>
            <a:off x="7530698" y="2062930"/>
            <a:ext cx="396607" cy="655770"/>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ZoneTexte 154">
            <a:extLst>
              <a:ext uri="{FF2B5EF4-FFF2-40B4-BE49-F238E27FC236}">
                <a16:creationId xmlns:a16="http://schemas.microsoft.com/office/drawing/2014/main" id="{D6335B68-33EE-D4DA-9234-8DA9342D7FB9}"/>
              </a:ext>
            </a:extLst>
          </p:cNvPr>
          <p:cNvSpPr txBox="1"/>
          <p:nvPr/>
        </p:nvSpPr>
        <p:spPr>
          <a:xfrm>
            <a:off x="7513409" y="1670934"/>
            <a:ext cx="413896" cy="369332"/>
          </a:xfrm>
          <a:prstGeom prst="rect">
            <a:avLst/>
          </a:prstGeom>
          <a:noFill/>
        </p:spPr>
        <p:txBody>
          <a:bodyPr wrap="none" rtlCol="0">
            <a:spAutoFit/>
          </a:bodyPr>
          <a:lstStyle/>
          <a:p>
            <a:r>
              <a:rPr lang="fr-BE" dirty="0"/>
              <a:t>T5</a:t>
            </a:r>
            <a:endParaRPr lang="en-US" dirty="0"/>
          </a:p>
        </p:txBody>
      </p:sp>
      <p:sp>
        <p:nvSpPr>
          <p:cNvPr id="156" name="Rectangle 155">
            <a:extLst>
              <a:ext uri="{FF2B5EF4-FFF2-40B4-BE49-F238E27FC236}">
                <a16:creationId xmlns:a16="http://schemas.microsoft.com/office/drawing/2014/main" id="{94902D69-92EA-BBD2-28C4-DE15CD32594A}"/>
              </a:ext>
            </a:extLst>
          </p:cNvPr>
          <p:cNvSpPr/>
          <p:nvPr/>
        </p:nvSpPr>
        <p:spPr>
          <a:xfrm>
            <a:off x="8041238" y="2063203"/>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9273ED26-F0B5-DA6D-9658-F17FBA77E764}"/>
              </a:ext>
            </a:extLst>
          </p:cNvPr>
          <p:cNvSpPr/>
          <p:nvPr/>
        </p:nvSpPr>
        <p:spPr>
          <a:xfrm>
            <a:off x="8041238" y="2404726"/>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ZoneTexte 157">
            <a:extLst>
              <a:ext uri="{FF2B5EF4-FFF2-40B4-BE49-F238E27FC236}">
                <a16:creationId xmlns:a16="http://schemas.microsoft.com/office/drawing/2014/main" id="{61F1ABBA-1855-EAD5-EAC5-5199C0455952}"/>
              </a:ext>
            </a:extLst>
          </p:cNvPr>
          <p:cNvSpPr txBox="1"/>
          <p:nvPr/>
        </p:nvSpPr>
        <p:spPr>
          <a:xfrm>
            <a:off x="8070264" y="2163086"/>
            <a:ext cx="338554" cy="461665"/>
          </a:xfrm>
          <a:prstGeom prst="rect">
            <a:avLst/>
          </a:prstGeom>
          <a:noFill/>
        </p:spPr>
        <p:txBody>
          <a:bodyPr wrap="none" rtlCol="0">
            <a:spAutoFit/>
          </a:bodyPr>
          <a:lstStyle/>
          <a:p>
            <a:r>
              <a:rPr lang="fr-BE" sz="2400" dirty="0"/>
              <a:t>+</a:t>
            </a:r>
            <a:endParaRPr lang="en-US" sz="2400" dirty="0"/>
          </a:p>
        </p:txBody>
      </p:sp>
      <p:sp>
        <p:nvSpPr>
          <p:cNvPr id="159" name="ZoneTexte 158">
            <a:extLst>
              <a:ext uri="{FF2B5EF4-FFF2-40B4-BE49-F238E27FC236}">
                <a16:creationId xmlns:a16="http://schemas.microsoft.com/office/drawing/2014/main" id="{CDD6B37C-9378-ABB1-F878-5301786B710C}"/>
              </a:ext>
            </a:extLst>
          </p:cNvPr>
          <p:cNvSpPr txBox="1"/>
          <p:nvPr/>
        </p:nvSpPr>
        <p:spPr>
          <a:xfrm>
            <a:off x="8023949" y="1671207"/>
            <a:ext cx="413896" cy="369332"/>
          </a:xfrm>
          <a:prstGeom prst="rect">
            <a:avLst/>
          </a:prstGeom>
          <a:noFill/>
        </p:spPr>
        <p:txBody>
          <a:bodyPr wrap="none" rtlCol="0">
            <a:spAutoFit/>
          </a:bodyPr>
          <a:lstStyle/>
          <a:p>
            <a:r>
              <a:rPr lang="fr-BE" dirty="0"/>
              <a:t>T6</a:t>
            </a:r>
            <a:endParaRPr lang="en-US" dirty="0"/>
          </a:p>
        </p:txBody>
      </p:sp>
      <p:pic>
        <p:nvPicPr>
          <p:cNvPr id="3" name="Image 2">
            <a:extLst>
              <a:ext uri="{FF2B5EF4-FFF2-40B4-BE49-F238E27FC236}">
                <a16:creationId xmlns:a16="http://schemas.microsoft.com/office/drawing/2014/main" id="{A6FA66F4-5ED2-3ABD-D77E-85BF3E0E9181}"/>
              </a:ext>
            </a:extLst>
          </p:cNvPr>
          <p:cNvPicPr>
            <a:picLocks noChangeAspect="1"/>
          </p:cNvPicPr>
          <p:nvPr/>
        </p:nvPicPr>
        <p:blipFill>
          <a:blip r:embed="rId3"/>
          <a:stretch>
            <a:fillRect/>
          </a:stretch>
        </p:blipFill>
        <p:spPr>
          <a:xfrm>
            <a:off x="4864772" y="5365258"/>
            <a:ext cx="3734607" cy="1083037"/>
          </a:xfrm>
          <a:prstGeom prst="rect">
            <a:avLst/>
          </a:prstGeom>
        </p:spPr>
      </p:pic>
      <p:sp>
        <p:nvSpPr>
          <p:cNvPr id="4" name="Rectangle 3">
            <a:extLst>
              <a:ext uri="{FF2B5EF4-FFF2-40B4-BE49-F238E27FC236}">
                <a16:creationId xmlns:a16="http://schemas.microsoft.com/office/drawing/2014/main" id="{C1B13526-739A-DC6D-6FD5-07348F4BA2A3}"/>
              </a:ext>
            </a:extLst>
          </p:cNvPr>
          <p:cNvSpPr/>
          <p:nvPr/>
        </p:nvSpPr>
        <p:spPr>
          <a:xfrm>
            <a:off x="5389742" y="4581384"/>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E7FB6E-97F3-3DBE-FA5F-2D554E3D2F4C}"/>
              </a:ext>
            </a:extLst>
          </p:cNvPr>
          <p:cNvSpPr/>
          <p:nvPr/>
        </p:nvSpPr>
        <p:spPr>
          <a:xfrm>
            <a:off x="5389742" y="4922907"/>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CF09AA6A-929B-3E61-C80F-2E2327EB6B82}"/>
              </a:ext>
            </a:extLst>
          </p:cNvPr>
          <p:cNvSpPr txBox="1"/>
          <p:nvPr/>
        </p:nvSpPr>
        <p:spPr>
          <a:xfrm>
            <a:off x="5418768" y="4681267"/>
            <a:ext cx="338554" cy="461665"/>
          </a:xfrm>
          <a:prstGeom prst="rect">
            <a:avLst/>
          </a:prstGeom>
          <a:noFill/>
        </p:spPr>
        <p:txBody>
          <a:bodyPr wrap="none" rtlCol="0">
            <a:spAutoFit/>
          </a:bodyPr>
          <a:lstStyle/>
          <a:p>
            <a:r>
              <a:rPr lang="fr-BE" sz="2400" dirty="0"/>
              <a:t>+</a:t>
            </a:r>
            <a:endParaRPr lang="en-US" sz="2400" dirty="0"/>
          </a:p>
        </p:txBody>
      </p:sp>
      <p:sp>
        <p:nvSpPr>
          <p:cNvPr id="7" name="ZoneTexte 6">
            <a:extLst>
              <a:ext uri="{FF2B5EF4-FFF2-40B4-BE49-F238E27FC236}">
                <a16:creationId xmlns:a16="http://schemas.microsoft.com/office/drawing/2014/main" id="{F919D688-F41E-5B4C-A66B-7D36E7DF4A12}"/>
              </a:ext>
            </a:extLst>
          </p:cNvPr>
          <p:cNvSpPr txBox="1"/>
          <p:nvPr/>
        </p:nvSpPr>
        <p:spPr>
          <a:xfrm>
            <a:off x="5343426" y="4200864"/>
            <a:ext cx="413896" cy="369332"/>
          </a:xfrm>
          <a:prstGeom prst="rect">
            <a:avLst/>
          </a:prstGeom>
          <a:noFill/>
        </p:spPr>
        <p:txBody>
          <a:bodyPr wrap="none" rtlCol="0">
            <a:spAutoFit/>
          </a:bodyPr>
          <a:lstStyle/>
          <a:p>
            <a:r>
              <a:rPr lang="fr-BE" dirty="0"/>
              <a:t>T1</a:t>
            </a:r>
            <a:endParaRPr lang="en-US" dirty="0"/>
          </a:p>
        </p:txBody>
      </p:sp>
      <p:sp>
        <p:nvSpPr>
          <p:cNvPr id="8" name="Rectangle 7">
            <a:extLst>
              <a:ext uri="{FF2B5EF4-FFF2-40B4-BE49-F238E27FC236}">
                <a16:creationId xmlns:a16="http://schemas.microsoft.com/office/drawing/2014/main" id="{BA556301-2809-BEB8-0C3C-3ED415C20535}"/>
              </a:ext>
            </a:extLst>
          </p:cNvPr>
          <p:cNvSpPr/>
          <p:nvPr/>
        </p:nvSpPr>
        <p:spPr>
          <a:xfrm>
            <a:off x="6410821" y="4590825"/>
            <a:ext cx="396607" cy="341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AE747C-7875-0E69-366F-D864CCA7E7DE}"/>
              </a:ext>
            </a:extLst>
          </p:cNvPr>
          <p:cNvSpPr/>
          <p:nvPr/>
        </p:nvSpPr>
        <p:spPr>
          <a:xfrm>
            <a:off x="6410821" y="4932348"/>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BBC844B7-6FA7-9BC9-B882-0B6C78F39139}"/>
              </a:ext>
            </a:extLst>
          </p:cNvPr>
          <p:cNvSpPr txBox="1"/>
          <p:nvPr/>
        </p:nvSpPr>
        <p:spPr>
          <a:xfrm>
            <a:off x="6454030" y="4696417"/>
            <a:ext cx="338554" cy="461665"/>
          </a:xfrm>
          <a:prstGeom prst="rect">
            <a:avLst/>
          </a:prstGeom>
          <a:noFill/>
        </p:spPr>
        <p:txBody>
          <a:bodyPr wrap="none" rtlCol="0">
            <a:spAutoFit/>
          </a:bodyPr>
          <a:lstStyle/>
          <a:p>
            <a:r>
              <a:rPr lang="fr-BE" sz="2400" dirty="0"/>
              <a:t>+</a:t>
            </a:r>
            <a:endParaRPr lang="en-US" sz="2400" dirty="0"/>
          </a:p>
        </p:txBody>
      </p:sp>
      <p:sp>
        <p:nvSpPr>
          <p:cNvPr id="11" name="ZoneTexte 10">
            <a:extLst>
              <a:ext uri="{FF2B5EF4-FFF2-40B4-BE49-F238E27FC236}">
                <a16:creationId xmlns:a16="http://schemas.microsoft.com/office/drawing/2014/main" id="{0AAE71BF-E9C1-2648-0528-620CEA0F1CAB}"/>
              </a:ext>
            </a:extLst>
          </p:cNvPr>
          <p:cNvSpPr txBox="1"/>
          <p:nvPr/>
        </p:nvSpPr>
        <p:spPr>
          <a:xfrm>
            <a:off x="5891895" y="4200195"/>
            <a:ext cx="413896" cy="369332"/>
          </a:xfrm>
          <a:prstGeom prst="rect">
            <a:avLst/>
          </a:prstGeom>
          <a:noFill/>
        </p:spPr>
        <p:txBody>
          <a:bodyPr wrap="none" rtlCol="0">
            <a:spAutoFit/>
          </a:bodyPr>
          <a:lstStyle/>
          <a:p>
            <a:r>
              <a:rPr lang="fr-BE" dirty="0"/>
              <a:t>T2</a:t>
            </a:r>
            <a:endParaRPr lang="en-US" dirty="0"/>
          </a:p>
        </p:txBody>
      </p:sp>
      <p:sp>
        <p:nvSpPr>
          <p:cNvPr id="12" name="Rectangle 11">
            <a:extLst>
              <a:ext uri="{FF2B5EF4-FFF2-40B4-BE49-F238E27FC236}">
                <a16:creationId xmlns:a16="http://schemas.microsoft.com/office/drawing/2014/main" id="{BFFAC945-A7B8-040A-B08B-5F0FAEC090E2}"/>
              </a:ext>
            </a:extLst>
          </p:cNvPr>
          <p:cNvSpPr/>
          <p:nvPr/>
        </p:nvSpPr>
        <p:spPr>
          <a:xfrm>
            <a:off x="5895829" y="4605917"/>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B305D1FD-330C-2337-876B-E91808B7B0D3}"/>
              </a:ext>
            </a:extLst>
          </p:cNvPr>
          <p:cNvSpPr txBox="1"/>
          <p:nvPr/>
        </p:nvSpPr>
        <p:spPr>
          <a:xfrm>
            <a:off x="6413398" y="4198318"/>
            <a:ext cx="413896" cy="369332"/>
          </a:xfrm>
          <a:prstGeom prst="rect">
            <a:avLst/>
          </a:prstGeom>
          <a:noFill/>
        </p:spPr>
        <p:txBody>
          <a:bodyPr wrap="none" rtlCol="0">
            <a:spAutoFit/>
          </a:bodyPr>
          <a:lstStyle/>
          <a:p>
            <a:r>
              <a:rPr lang="fr-BE" dirty="0"/>
              <a:t>T3</a:t>
            </a:r>
            <a:endParaRPr lang="en-US" dirty="0"/>
          </a:p>
        </p:txBody>
      </p:sp>
      <p:sp>
        <p:nvSpPr>
          <p:cNvPr id="15" name="ZoneTexte 14">
            <a:extLst>
              <a:ext uri="{FF2B5EF4-FFF2-40B4-BE49-F238E27FC236}">
                <a16:creationId xmlns:a16="http://schemas.microsoft.com/office/drawing/2014/main" id="{1DA508F3-07A4-54A4-FE58-40AD0BE50D17}"/>
              </a:ext>
            </a:extLst>
          </p:cNvPr>
          <p:cNvSpPr txBox="1"/>
          <p:nvPr/>
        </p:nvSpPr>
        <p:spPr>
          <a:xfrm>
            <a:off x="6953053" y="4195805"/>
            <a:ext cx="413896" cy="369332"/>
          </a:xfrm>
          <a:prstGeom prst="rect">
            <a:avLst/>
          </a:prstGeom>
          <a:noFill/>
        </p:spPr>
        <p:txBody>
          <a:bodyPr wrap="none" rtlCol="0">
            <a:spAutoFit/>
          </a:bodyPr>
          <a:lstStyle/>
          <a:p>
            <a:r>
              <a:rPr lang="fr-BE" dirty="0"/>
              <a:t>T4</a:t>
            </a:r>
            <a:endParaRPr lang="en-US" dirty="0"/>
          </a:p>
        </p:txBody>
      </p:sp>
      <p:sp>
        <p:nvSpPr>
          <p:cNvPr id="20" name="ZoneTexte 19">
            <a:extLst>
              <a:ext uri="{FF2B5EF4-FFF2-40B4-BE49-F238E27FC236}">
                <a16:creationId xmlns:a16="http://schemas.microsoft.com/office/drawing/2014/main" id="{D9443FF2-65D7-FB37-9F53-8FD719BDAB11}"/>
              </a:ext>
            </a:extLst>
          </p:cNvPr>
          <p:cNvSpPr txBox="1"/>
          <p:nvPr/>
        </p:nvSpPr>
        <p:spPr>
          <a:xfrm>
            <a:off x="7472406" y="4185534"/>
            <a:ext cx="413896" cy="369332"/>
          </a:xfrm>
          <a:prstGeom prst="rect">
            <a:avLst/>
          </a:prstGeom>
          <a:noFill/>
        </p:spPr>
        <p:txBody>
          <a:bodyPr wrap="none" rtlCol="0">
            <a:spAutoFit/>
          </a:bodyPr>
          <a:lstStyle/>
          <a:p>
            <a:r>
              <a:rPr lang="fr-BE" dirty="0"/>
              <a:t>T5</a:t>
            </a:r>
            <a:endParaRPr lang="en-US" dirty="0"/>
          </a:p>
        </p:txBody>
      </p:sp>
      <p:sp>
        <p:nvSpPr>
          <p:cNvPr id="21" name="Rectangle 20">
            <a:extLst>
              <a:ext uri="{FF2B5EF4-FFF2-40B4-BE49-F238E27FC236}">
                <a16:creationId xmlns:a16="http://schemas.microsoft.com/office/drawing/2014/main" id="{30424139-D0AD-1517-3BAD-6D254AA60536}"/>
              </a:ext>
            </a:extLst>
          </p:cNvPr>
          <p:cNvSpPr/>
          <p:nvPr/>
        </p:nvSpPr>
        <p:spPr>
          <a:xfrm>
            <a:off x="8000235" y="4577803"/>
            <a:ext cx="396607" cy="341523"/>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0CFCAB-6D40-B3E3-6DE5-0F195D491C8A}"/>
              </a:ext>
            </a:extLst>
          </p:cNvPr>
          <p:cNvSpPr/>
          <p:nvPr/>
        </p:nvSpPr>
        <p:spPr>
          <a:xfrm>
            <a:off x="8000235" y="4919326"/>
            <a:ext cx="396607" cy="34152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AEE90435-726D-F083-6921-3BB8423281B8}"/>
              </a:ext>
            </a:extLst>
          </p:cNvPr>
          <p:cNvSpPr txBox="1"/>
          <p:nvPr/>
        </p:nvSpPr>
        <p:spPr>
          <a:xfrm>
            <a:off x="7500652" y="4679704"/>
            <a:ext cx="338554" cy="461665"/>
          </a:xfrm>
          <a:prstGeom prst="rect">
            <a:avLst/>
          </a:prstGeom>
          <a:noFill/>
        </p:spPr>
        <p:txBody>
          <a:bodyPr wrap="none" rtlCol="0">
            <a:spAutoFit/>
          </a:bodyPr>
          <a:lstStyle/>
          <a:p>
            <a:r>
              <a:rPr lang="fr-BE" sz="2400" dirty="0"/>
              <a:t>+</a:t>
            </a:r>
            <a:endParaRPr lang="en-US" sz="2400" dirty="0"/>
          </a:p>
        </p:txBody>
      </p:sp>
      <p:sp>
        <p:nvSpPr>
          <p:cNvPr id="24" name="ZoneTexte 23">
            <a:extLst>
              <a:ext uri="{FF2B5EF4-FFF2-40B4-BE49-F238E27FC236}">
                <a16:creationId xmlns:a16="http://schemas.microsoft.com/office/drawing/2014/main" id="{734CF43A-4BDD-B436-78F4-8DA264701C02}"/>
              </a:ext>
            </a:extLst>
          </p:cNvPr>
          <p:cNvSpPr txBox="1"/>
          <p:nvPr/>
        </p:nvSpPr>
        <p:spPr>
          <a:xfrm>
            <a:off x="7982946" y="4185807"/>
            <a:ext cx="413896" cy="369332"/>
          </a:xfrm>
          <a:prstGeom prst="rect">
            <a:avLst/>
          </a:prstGeom>
          <a:noFill/>
        </p:spPr>
        <p:txBody>
          <a:bodyPr wrap="none" rtlCol="0">
            <a:spAutoFit/>
          </a:bodyPr>
          <a:lstStyle/>
          <a:p>
            <a:r>
              <a:rPr lang="fr-BE" dirty="0"/>
              <a:t>T6</a:t>
            </a:r>
            <a:endParaRPr lang="en-US" dirty="0"/>
          </a:p>
        </p:txBody>
      </p:sp>
      <p:sp>
        <p:nvSpPr>
          <p:cNvPr id="25" name="Rectangle 24">
            <a:extLst>
              <a:ext uri="{FF2B5EF4-FFF2-40B4-BE49-F238E27FC236}">
                <a16:creationId xmlns:a16="http://schemas.microsoft.com/office/drawing/2014/main" id="{222F9A0D-8C8E-A46E-A91A-6085B8B62534}"/>
              </a:ext>
            </a:extLst>
          </p:cNvPr>
          <p:cNvSpPr/>
          <p:nvPr/>
        </p:nvSpPr>
        <p:spPr>
          <a:xfrm>
            <a:off x="6950129" y="4585727"/>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ZoneTexte 28">
            <a:extLst>
              <a:ext uri="{FF2B5EF4-FFF2-40B4-BE49-F238E27FC236}">
                <a16:creationId xmlns:a16="http://schemas.microsoft.com/office/drawing/2014/main" id="{124E2007-A36E-B00A-1256-2DD1BEA167C1}"/>
              </a:ext>
            </a:extLst>
          </p:cNvPr>
          <p:cNvSpPr txBox="1"/>
          <p:nvPr/>
        </p:nvSpPr>
        <p:spPr>
          <a:xfrm>
            <a:off x="8018963" y="4682779"/>
            <a:ext cx="338554" cy="461665"/>
          </a:xfrm>
          <a:prstGeom prst="rect">
            <a:avLst/>
          </a:prstGeom>
          <a:noFill/>
        </p:spPr>
        <p:txBody>
          <a:bodyPr wrap="none" rtlCol="0">
            <a:spAutoFit/>
          </a:bodyPr>
          <a:lstStyle/>
          <a:p>
            <a:r>
              <a:rPr lang="fr-BE" sz="2400" dirty="0"/>
              <a:t>+</a:t>
            </a:r>
            <a:endParaRPr lang="en-US" sz="2400" dirty="0"/>
          </a:p>
        </p:txBody>
      </p:sp>
      <p:sp>
        <p:nvSpPr>
          <p:cNvPr id="30" name="ZoneTexte 29">
            <a:extLst>
              <a:ext uri="{FF2B5EF4-FFF2-40B4-BE49-F238E27FC236}">
                <a16:creationId xmlns:a16="http://schemas.microsoft.com/office/drawing/2014/main" id="{DD1C0924-FCEC-E2D5-F960-63A671CD71E6}"/>
              </a:ext>
            </a:extLst>
          </p:cNvPr>
          <p:cNvSpPr txBox="1"/>
          <p:nvPr/>
        </p:nvSpPr>
        <p:spPr>
          <a:xfrm>
            <a:off x="1319122" y="2589048"/>
            <a:ext cx="3298034" cy="523220"/>
          </a:xfrm>
          <a:prstGeom prst="rect">
            <a:avLst/>
          </a:prstGeom>
          <a:noFill/>
        </p:spPr>
        <p:txBody>
          <a:bodyPr wrap="square" rtlCol="0">
            <a:spAutoFit/>
          </a:bodyPr>
          <a:lstStyle/>
          <a:p>
            <a:r>
              <a:rPr lang="fr-BE" sz="2800" b="1" dirty="0"/>
              <a:t>Alternance complète</a:t>
            </a:r>
          </a:p>
        </p:txBody>
      </p:sp>
      <p:sp>
        <p:nvSpPr>
          <p:cNvPr id="31" name="ZoneTexte 30">
            <a:extLst>
              <a:ext uri="{FF2B5EF4-FFF2-40B4-BE49-F238E27FC236}">
                <a16:creationId xmlns:a16="http://schemas.microsoft.com/office/drawing/2014/main" id="{D977AD09-98C2-D20A-DB70-3EFE4E3AC1C2}"/>
              </a:ext>
            </a:extLst>
          </p:cNvPr>
          <p:cNvSpPr txBox="1"/>
          <p:nvPr/>
        </p:nvSpPr>
        <p:spPr>
          <a:xfrm>
            <a:off x="698900" y="4699786"/>
            <a:ext cx="4165872" cy="1384995"/>
          </a:xfrm>
          <a:prstGeom prst="rect">
            <a:avLst/>
          </a:prstGeom>
          <a:noFill/>
        </p:spPr>
        <p:txBody>
          <a:bodyPr wrap="square" rtlCol="0">
            <a:spAutoFit/>
          </a:bodyPr>
          <a:lstStyle/>
          <a:p>
            <a:pPr algn="ctr"/>
            <a:r>
              <a:rPr lang="fr-BE" sz="2800" b="1" dirty="0"/>
              <a:t>Blocs de 2 traitements identiques maximum</a:t>
            </a:r>
          </a:p>
          <a:p>
            <a:pPr algn="ctr"/>
            <a:r>
              <a:rPr lang="fr-BE" sz="2800" b="1" u="sng" dirty="0"/>
              <a:t>EN ALTERNANCE</a:t>
            </a:r>
          </a:p>
        </p:txBody>
      </p:sp>
      <p:sp>
        <p:nvSpPr>
          <p:cNvPr id="18" name="Titre 1">
            <a:extLst>
              <a:ext uri="{FF2B5EF4-FFF2-40B4-BE49-F238E27FC236}">
                <a16:creationId xmlns:a16="http://schemas.microsoft.com/office/drawing/2014/main" id="{386CB4DD-B49A-AE3E-1204-B33B7B6D8188}"/>
              </a:ext>
            </a:extLst>
          </p:cNvPr>
          <p:cNvSpPr txBox="1">
            <a:spLocks/>
          </p:cNvSpPr>
          <p:nvPr/>
        </p:nvSpPr>
        <p:spPr>
          <a:xfrm>
            <a:off x="2498403" y="1054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a:t>Combinaisons et schéma adapté</a:t>
            </a:r>
            <a:endParaRPr lang="fr-BE" dirty="0"/>
          </a:p>
        </p:txBody>
      </p:sp>
      <p:pic>
        <p:nvPicPr>
          <p:cNvPr id="19" name="Image 18">
            <a:extLst>
              <a:ext uri="{FF2B5EF4-FFF2-40B4-BE49-F238E27FC236}">
                <a16:creationId xmlns:a16="http://schemas.microsoft.com/office/drawing/2014/main" id="{E54332BD-D9E9-1680-F736-1ED776467C36}"/>
              </a:ext>
            </a:extLst>
          </p:cNvPr>
          <p:cNvPicPr>
            <a:picLocks noChangeAspect="1"/>
          </p:cNvPicPr>
          <p:nvPr/>
        </p:nvPicPr>
        <p:blipFill>
          <a:blip r:embed="rId4"/>
          <a:stretch>
            <a:fillRect/>
          </a:stretch>
        </p:blipFill>
        <p:spPr>
          <a:xfrm>
            <a:off x="9685130" y="1681205"/>
            <a:ext cx="1626788" cy="1441334"/>
          </a:xfrm>
          <a:prstGeom prst="rect">
            <a:avLst/>
          </a:prstGeom>
        </p:spPr>
      </p:pic>
      <p:sp>
        <p:nvSpPr>
          <p:cNvPr id="33" name="ZoneTexte 32">
            <a:extLst>
              <a:ext uri="{FF2B5EF4-FFF2-40B4-BE49-F238E27FC236}">
                <a16:creationId xmlns:a16="http://schemas.microsoft.com/office/drawing/2014/main" id="{BD601C22-F026-F00D-87D7-D628842533B8}"/>
              </a:ext>
            </a:extLst>
          </p:cNvPr>
          <p:cNvSpPr txBox="1"/>
          <p:nvPr/>
        </p:nvSpPr>
        <p:spPr>
          <a:xfrm>
            <a:off x="9412969" y="3474317"/>
            <a:ext cx="2171109" cy="1015663"/>
          </a:xfrm>
          <a:prstGeom prst="rect">
            <a:avLst/>
          </a:prstGeom>
          <a:noFill/>
          <a:ln w="76200">
            <a:solidFill>
              <a:srgbClr val="FF0000"/>
            </a:solidFill>
          </a:ln>
        </p:spPr>
        <p:txBody>
          <a:bodyPr wrap="square" rtlCol="0">
            <a:spAutoFit/>
          </a:bodyPr>
          <a:lstStyle/>
          <a:p>
            <a:pPr algn="ctr"/>
            <a:r>
              <a:rPr lang="fr-BE" sz="2000" b="1" dirty="0"/>
              <a:t>Ne pas associer ou alterner des CAA et du </a:t>
            </a:r>
            <a:r>
              <a:rPr lang="fr-BE" sz="2000" b="1" dirty="0" err="1"/>
              <a:t>Zorvec</a:t>
            </a:r>
            <a:endParaRPr lang="fr-BE" sz="2000" b="1" dirty="0"/>
          </a:p>
        </p:txBody>
      </p:sp>
      <p:sp>
        <p:nvSpPr>
          <p:cNvPr id="34" name="ZoneTexte 33">
            <a:extLst>
              <a:ext uri="{FF2B5EF4-FFF2-40B4-BE49-F238E27FC236}">
                <a16:creationId xmlns:a16="http://schemas.microsoft.com/office/drawing/2014/main" id="{9C25224E-0F43-FA72-735C-FE97F05F344C}"/>
              </a:ext>
            </a:extLst>
          </p:cNvPr>
          <p:cNvSpPr txBox="1"/>
          <p:nvPr/>
        </p:nvSpPr>
        <p:spPr>
          <a:xfrm>
            <a:off x="9412968" y="4719477"/>
            <a:ext cx="2171109" cy="1631216"/>
          </a:xfrm>
          <a:prstGeom prst="rect">
            <a:avLst/>
          </a:prstGeom>
          <a:noFill/>
          <a:ln w="76200">
            <a:solidFill>
              <a:srgbClr val="FF0000"/>
            </a:solidFill>
          </a:ln>
        </p:spPr>
        <p:txBody>
          <a:bodyPr wrap="square" rtlCol="0">
            <a:spAutoFit/>
          </a:bodyPr>
          <a:lstStyle/>
          <a:p>
            <a:pPr algn="ctr"/>
            <a:r>
              <a:rPr lang="fr-BE" sz="2000" b="1" dirty="0"/>
              <a:t>Toujours associer les CAA ou le </a:t>
            </a:r>
            <a:r>
              <a:rPr lang="fr-BE" sz="2000" b="1" dirty="0" err="1"/>
              <a:t>zorvec</a:t>
            </a:r>
            <a:r>
              <a:rPr lang="fr-BE" sz="2000" b="1" dirty="0"/>
              <a:t> avec un autre mode d’action</a:t>
            </a:r>
          </a:p>
        </p:txBody>
      </p:sp>
    </p:spTree>
    <p:extLst>
      <p:ext uri="{BB962C8B-B14F-4D97-AF65-F5344CB8AC3E}">
        <p14:creationId xmlns:p14="http://schemas.microsoft.com/office/powerpoint/2010/main" val="2053813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23660-554C-C0CF-41F0-CADACA6F4803}"/>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6ED0AF35-D617-32A2-0307-D4959C9D342E}"/>
              </a:ext>
            </a:extLst>
          </p:cNvPr>
          <p:cNvSpPr/>
          <p:nvPr/>
        </p:nvSpPr>
        <p:spPr>
          <a:xfrm>
            <a:off x="7481049" y="4919326"/>
            <a:ext cx="396607" cy="341523"/>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A59E0A-E6DE-FC8F-3D96-FBBA57387577}"/>
              </a:ext>
            </a:extLst>
          </p:cNvPr>
          <p:cNvSpPr/>
          <p:nvPr/>
        </p:nvSpPr>
        <p:spPr>
          <a:xfrm>
            <a:off x="7481050" y="4585727"/>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Image 136">
            <a:extLst>
              <a:ext uri="{FF2B5EF4-FFF2-40B4-BE49-F238E27FC236}">
                <a16:creationId xmlns:a16="http://schemas.microsoft.com/office/drawing/2014/main" id="{85CAB42D-E08F-179A-7F0A-B7DC8751971C}"/>
              </a:ext>
            </a:extLst>
          </p:cNvPr>
          <p:cNvPicPr>
            <a:picLocks noChangeAspect="1"/>
          </p:cNvPicPr>
          <p:nvPr/>
        </p:nvPicPr>
        <p:blipFill>
          <a:blip r:embed="rId3"/>
          <a:stretch>
            <a:fillRect/>
          </a:stretch>
        </p:blipFill>
        <p:spPr>
          <a:xfrm>
            <a:off x="4905775" y="2850658"/>
            <a:ext cx="3734607" cy="1083037"/>
          </a:xfrm>
          <a:prstGeom prst="rect">
            <a:avLst/>
          </a:prstGeom>
        </p:spPr>
      </p:pic>
      <p:sp>
        <p:nvSpPr>
          <p:cNvPr id="139" name="Rectangle 138">
            <a:extLst>
              <a:ext uri="{FF2B5EF4-FFF2-40B4-BE49-F238E27FC236}">
                <a16:creationId xmlns:a16="http://schemas.microsoft.com/office/drawing/2014/main" id="{D269210E-6A79-1F76-237E-99145B09F27B}"/>
              </a:ext>
            </a:extLst>
          </p:cNvPr>
          <p:cNvSpPr/>
          <p:nvPr/>
        </p:nvSpPr>
        <p:spPr>
          <a:xfrm>
            <a:off x="5430745" y="2066784"/>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50D0C030-A009-C652-7CA7-3186BEDFAF0B}"/>
              </a:ext>
            </a:extLst>
          </p:cNvPr>
          <p:cNvSpPr/>
          <p:nvPr/>
        </p:nvSpPr>
        <p:spPr>
          <a:xfrm>
            <a:off x="5430745" y="2408307"/>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ZoneTexte 140">
            <a:extLst>
              <a:ext uri="{FF2B5EF4-FFF2-40B4-BE49-F238E27FC236}">
                <a16:creationId xmlns:a16="http://schemas.microsoft.com/office/drawing/2014/main" id="{A20C01E0-D0F4-C5F0-DE0C-97666E78C7C7}"/>
              </a:ext>
            </a:extLst>
          </p:cNvPr>
          <p:cNvSpPr txBox="1"/>
          <p:nvPr/>
        </p:nvSpPr>
        <p:spPr>
          <a:xfrm>
            <a:off x="5459771" y="2166667"/>
            <a:ext cx="338554" cy="461665"/>
          </a:xfrm>
          <a:prstGeom prst="rect">
            <a:avLst/>
          </a:prstGeom>
          <a:noFill/>
        </p:spPr>
        <p:txBody>
          <a:bodyPr wrap="none" rtlCol="0">
            <a:spAutoFit/>
          </a:bodyPr>
          <a:lstStyle/>
          <a:p>
            <a:r>
              <a:rPr lang="fr-BE" sz="2400" dirty="0"/>
              <a:t>+</a:t>
            </a:r>
            <a:endParaRPr lang="en-US" sz="2400" dirty="0"/>
          </a:p>
        </p:txBody>
      </p:sp>
      <p:sp>
        <p:nvSpPr>
          <p:cNvPr id="142" name="ZoneTexte 141">
            <a:extLst>
              <a:ext uri="{FF2B5EF4-FFF2-40B4-BE49-F238E27FC236}">
                <a16:creationId xmlns:a16="http://schemas.microsoft.com/office/drawing/2014/main" id="{B6D419F2-4F4E-5F86-9567-2835D48EB3A5}"/>
              </a:ext>
            </a:extLst>
          </p:cNvPr>
          <p:cNvSpPr txBox="1"/>
          <p:nvPr/>
        </p:nvSpPr>
        <p:spPr>
          <a:xfrm>
            <a:off x="5413456" y="1674788"/>
            <a:ext cx="413896" cy="369332"/>
          </a:xfrm>
          <a:prstGeom prst="rect">
            <a:avLst/>
          </a:prstGeom>
          <a:noFill/>
        </p:spPr>
        <p:txBody>
          <a:bodyPr wrap="none" rtlCol="0">
            <a:spAutoFit/>
          </a:bodyPr>
          <a:lstStyle/>
          <a:p>
            <a:r>
              <a:rPr lang="fr-BE" dirty="0"/>
              <a:t>T1</a:t>
            </a:r>
            <a:endParaRPr lang="en-US" dirty="0"/>
          </a:p>
        </p:txBody>
      </p:sp>
      <p:sp>
        <p:nvSpPr>
          <p:cNvPr id="143" name="Rectangle 142">
            <a:extLst>
              <a:ext uri="{FF2B5EF4-FFF2-40B4-BE49-F238E27FC236}">
                <a16:creationId xmlns:a16="http://schemas.microsoft.com/office/drawing/2014/main" id="{7D867A71-D9A5-1621-C744-BA8F4EED2E03}"/>
              </a:ext>
            </a:extLst>
          </p:cNvPr>
          <p:cNvSpPr/>
          <p:nvPr/>
        </p:nvSpPr>
        <p:spPr>
          <a:xfrm>
            <a:off x="5950187" y="2077591"/>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91204F4-8143-2F38-F18F-E87398401B85}"/>
              </a:ext>
            </a:extLst>
          </p:cNvPr>
          <p:cNvSpPr/>
          <p:nvPr/>
        </p:nvSpPr>
        <p:spPr>
          <a:xfrm>
            <a:off x="5950187" y="2419114"/>
            <a:ext cx="396607" cy="34152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ZoneTexte 144">
            <a:extLst>
              <a:ext uri="{FF2B5EF4-FFF2-40B4-BE49-F238E27FC236}">
                <a16:creationId xmlns:a16="http://schemas.microsoft.com/office/drawing/2014/main" id="{99D49728-5C84-8CCC-DEBE-A52CDAEE44D3}"/>
              </a:ext>
            </a:extLst>
          </p:cNvPr>
          <p:cNvSpPr txBox="1"/>
          <p:nvPr/>
        </p:nvSpPr>
        <p:spPr>
          <a:xfrm>
            <a:off x="5979213" y="2177474"/>
            <a:ext cx="338554" cy="461665"/>
          </a:xfrm>
          <a:prstGeom prst="rect">
            <a:avLst/>
          </a:prstGeom>
          <a:noFill/>
        </p:spPr>
        <p:txBody>
          <a:bodyPr wrap="none" rtlCol="0">
            <a:spAutoFit/>
          </a:bodyPr>
          <a:lstStyle/>
          <a:p>
            <a:r>
              <a:rPr lang="fr-BE" sz="2400" dirty="0"/>
              <a:t>+</a:t>
            </a:r>
            <a:endParaRPr lang="en-US" sz="2400" dirty="0"/>
          </a:p>
        </p:txBody>
      </p:sp>
      <p:sp>
        <p:nvSpPr>
          <p:cNvPr id="146" name="ZoneTexte 145">
            <a:extLst>
              <a:ext uri="{FF2B5EF4-FFF2-40B4-BE49-F238E27FC236}">
                <a16:creationId xmlns:a16="http://schemas.microsoft.com/office/drawing/2014/main" id="{8948D4CF-CE37-E5E0-BE3E-6953A7509B7D}"/>
              </a:ext>
            </a:extLst>
          </p:cNvPr>
          <p:cNvSpPr txBox="1"/>
          <p:nvPr/>
        </p:nvSpPr>
        <p:spPr>
          <a:xfrm>
            <a:off x="5932898" y="1685595"/>
            <a:ext cx="413896" cy="369332"/>
          </a:xfrm>
          <a:prstGeom prst="rect">
            <a:avLst/>
          </a:prstGeom>
          <a:noFill/>
        </p:spPr>
        <p:txBody>
          <a:bodyPr wrap="none" rtlCol="0">
            <a:spAutoFit/>
          </a:bodyPr>
          <a:lstStyle/>
          <a:p>
            <a:r>
              <a:rPr lang="fr-BE" dirty="0"/>
              <a:t>T2</a:t>
            </a:r>
            <a:endParaRPr lang="en-US" dirty="0"/>
          </a:p>
        </p:txBody>
      </p:sp>
      <p:sp>
        <p:nvSpPr>
          <p:cNvPr id="147" name="Rectangle 146">
            <a:extLst>
              <a:ext uri="{FF2B5EF4-FFF2-40B4-BE49-F238E27FC236}">
                <a16:creationId xmlns:a16="http://schemas.microsoft.com/office/drawing/2014/main" id="{F04AD0C8-B15B-446A-D6BD-0FF570B74CFA}"/>
              </a:ext>
            </a:extLst>
          </p:cNvPr>
          <p:cNvSpPr/>
          <p:nvPr/>
        </p:nvSpPr>
        <p:spPr>
          <a:xfrm>
            <a:off x="6471690" y="2075714"/>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ZoneTexte 147">
            <a:extLst>
              <a:ext uri="{FF2B5EF4-FFF2-40B4-BE49-F238E27FC236}">
                <a16:creationId xmlns:a16="http://schemas.microsoft.com/office/drawing/2014/main" id="{F1BDDA6B-00BD-7B75-8FD0-990205681D10}"/>
              </a:ext>
            </a:extLst>
          </p:cNvPr>
          <p:cNvSpPr txBox="1"/>
          <p:nvPr/>
        </p:nvSpPr>
        <p:spPr>
          <a:xfrm>
            <a:off x="6454401" y="1683718"/>
            <a:ext cx="413896" cy="369332"/>
          </a:xfrm>
          <a:prstGeom prst="rect">
            <a:avLst/>
          </a:prstGeom>
          <a:noFill/>
        </p:spPr>
        <p:txBody>
          <a:bodyPr wrap="none" rtlCol="0">
            <a:spAutoFit/>
          </a:bodyPr>
          <a:lstStyle/>
          <a:p>
            <a:r>
              <a:rPr lang="fr-BE" dirty="0"/>
              <a:t>T3</a:t>
            </a:r>
            <a:endParaRPr lang="en-US" dirty="0"/>
          </a:p>
        </p:txBody>
      </p:sp>
      <p:sp>
        <p:nvSpPr>
          <p:cNvPr id="149" name="Rectangle 148">
            <a:extLst>
              <a:ext uri="{FF2B5EF4-FFF2-40B4-BE49-F238E27FC236}">
                <a16:creationId xmlns:a16="http://schemas.microsoft.com/office/drawing/2014/main" id="{6B18A3A3-B02C-836B-7A98-EFB0D32A1BE8}"/>
              </a:ext>
            </a:extLst>
          </p:cNvPr>
          <p:cNvSpPr/>
          <p:nvPr/>
        </p:nvSpPr>
        <p:spPr>
          <a:xfrm>
            <a:off x="6991132" y="2080421"/>
            <a:ext cx="396607" cy="655770"/>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ZoneTexte 149">
            <a:extLst>
              <a:ext uri="{FF2B5EF4-FFF2-40B4-BE49-F238E27FC236}">
                <a16:creationId xmlns:a16="http://schemas.microsoft.com/office/drawing/2014/main" id="{180F8FB4-65E7-AC0D-9BDA-C0AFC22EB320}"/>
              </a:ext>
            </a:extLst>
          </p:cNvPr>
          <p:cNvSpPr txBox="1"/>
          <p:nvPr/>
        </p:nvSpPr>
        <p:spPr>
          <a:xfrm>
            <a:off x="6994056" y="1681205"/>
            <a:ext cx="413896" cy="369332"/>
          </a:xfrm>
          <a:prstGeom prst="rect">
            <a:avLst/>
          </a:prstGeom>
          <a:noFill/>
        </p:spPr>
        <p:txBody>
          <a:bodyPr wrap="none" rtlCol="0">
            <a:spAutoFit/>
          </a:bodyPr>
          <a:lstStyle/>
          <a:p>
            <a:r>
              <a:rPr lang="fr-BE" dirty="0"/>
              <a:t>T4</a:t>
            </a:r>
            <a:endParaRPr lang="en-US" dirty="0"/>
          </a:p>
        </p:txBody>
      </p:sp>
      <p:sp>
        <p:nvSpPr>
          <p:cNvPr id="151" name="Rectangle 150">
            <a:extLst>
              <a:ext uri="{FF2B5EF4-FFF2-40B4-BE49-F238E27FC236}">
                <a16:creationId xmlns:a16="http://schemas.microsoft.com/office/drawing/2014/main" id="{92C86639-EA89-CE3F-EA64-C95343EA75D2}"/>
              </a:ext>
            </a:extLst>
          </p:cNvPr>
          <p:cNvSpPr/>
          <p:nvPr/>
        </p:nvSpPr>
        <p:spPr>
          <a:xfrm>
            <a:off x="6989483" y="2077096"/>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40B4BEB4-CD31-5EA7-652D-81D78D1CA7B9}"/>
              </a:ext>
            </a:extLst>
          </p:cNvPr>
          <p:cNvSpPr/>
          <p:nvPr/>
        </p:nvSpPr>
        <p:spPr>
          <a:xfrm>
            <a:off x="6989483" y="2418619"/>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ZoneTexte 152">
            <a:extLst>
              <a:ext uri="{FF2B5EF4-FFF2-40B4-BE49-F238E27FC236}">
                <a16:creationId xmlns:a16="http://schemas.microsoft.com/office/drawing/2014/main" id="{B7C84A63-DAE3-7077-8800-A65BC2C2CA7C}"/>
              </a:ext>
            </a:extLst>
          </p:cNvPr>
          <p:cNvSpPr txBox="1"/>
          <p:nvPr/>
        </p:nvSpPr>
        <p:spPr>
          <a:xfrm>
            <a:off x="7018509" y="2176979"/>
            <a:ext cx="338554" cy="461665"/>
          </a:xfrm>
          <a:prstGeom prst="rect">
            <a:avLst/>
          </a:prstGeom>
          <a:noFill/>
        </p:spPr>
        <p:txBody>
          <a:bodyPr wrap="none" rtlCol="0">
            <a:spAutoFit/>
          </a:bodyPr>
          <a:lstStyle/>
          <a:p>
            <a:r>
              <a:rPr lang="fr-BE" sz="2400" dirty="0"/>
              <a:t>+</a:t>
            </a:r>
            <a:endParaRPr lang="en-US" sz="2400" dirty="0"/>
          </a:p>
        </p:txBody>
      </p:sp>
      <p:sp>
        <p:nvSpPr>
          <p:cNvPr id="154" name="Rectangle 153">
            <a:extLst>
              <a:ext uri="{FF2B5EF4-FFF2-40B4-BE49-F238E27FC236}">
                <a16:creationId xmlns:a16="http://schemas.microsoft.com/office/drawing/2014/main" id="{2CDABC95-EE82-1A9E-1D6B-2B15B8C12620}"/>
              </a:ext>
            </a:extLst>
          </p:cNvPr>
          <p:cNvSpPr/>
          <p:nvPr/>
        </p:nvSpPr>
        <p:spPr>
          <a:xfrm>
            <a:off x="7530698" y="2062930"/>
            <a:ext cx="396607" cy="655770"/>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ZoneTexte 154">
            <a:extLst>
              <a:ext uri="{FF2B5EF4-FFF2-40B4-BE49-F238E27FC236}">
                <a16:creationId xmlns:a16="http://schemas.microsoft.com/office/drawing/2014/main" id="{44750300-02B7-5355-FAFC-219F70903044}"/>
              </a:ext>
            </a:extLst>
          </p:cNvPr>
          <p:cNvSpPr txBox="1"/>
          <p:nvPr/>
        </p:nvSpPr>
        <p:spPr>
          <a:xfrm>
            <a:off x="7513409" y="1670934"/>
            <a:ext cx="413896" cy="369332"/>
          </a:xfrm>
          <a:prstGeom prst="rect">
            <a:avLst/>
          </a:prstGeom>
          <a:noFill/>
        </p:spPr>
        <p:txBody>
          <a:bodyPr wrap="none" rtlCol="0">
            <a:spAutoFit/>
          </a:bodyPr>
          <a:lstStyle/>
          <a:p>
            <a:r>
              <a:rPr lang="fr-BE" dirty="0"/>
              <a:t>T5</a:t>
            </a:r>
            <a:endParaRPr lang="en-US" dirty="0"/>
          </a:p>
        </p:txBody>
      </p:sp>
      <p:sp>
        <p:nvSpPr>
          <p:cNvPr id="156" name="Rectangle 155">
            <a:extLst>
              <a:ext uri="{FF2B5EF4-FFF2-40B4-BE49-F238E27FC236}">
                <a16:creationId xmlns:a16="http://schemas.microsoft.com/office/drawing/2014/main" id="{FAAA1377-1604-43B9-E018-F46C1EE5BF1E}"/>
              </a:ext>
            </a:extLst>
          </p:cNvPr>
          <p:cNvSpPr/>
          <p:nvPr/>
        </p:nvSpPr>
        <p:spPr>
          <a:xfrm>
            <a:off x="8041238" y="2063203"/>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5A78EA69-5333-8270-D966-11F030798492}"/>
              </a:ext>
            </a:extLst>
          </p:cNvPr>
          <p:cNvSpPr/>
          <p:nvPr/>
        </p:nvSpPr>
        <p:spPr>
          <a:xfrm>
            <a:off x="8041238" y="2404726"/>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ZoneTexte 157">
            <a:extLst>
              <a:ext uri="{FF2B5EF4-FFF2-40B4-BE49-F238E27FC236}">
                <a16:creationId xmlns:a16="http://schemas.microsoft.com/office/drawing/2014/main" id="{3EE8B361-E0B8-C649-E286-00695DC027D5}"/>
              </a:ext>
            </a:extLst>
          </p:cNvPr>
          <p:cNvSpPr txBox="1"/>
          <p:nvPr/>
        </p:nvSpPr>
        <p:spPr>
          <a:xfrm>
            <a:off x="8070264" y="2163086"/>
            <a:ext cx="338554" cy="461665"/>
          </a:xfrm>
          <a:prstGeom prst="rect">
            <a:avLst/>
          </a:prstGeom>
          <a:noFill/>
        </p:spPr>
        <p:txBody>
          <a:bodyPr wrap="none" rtlCol="0">
            <a:spAutoFit/>
          </a:bodyPr>
          <a:lstStyle/>
          <a:p>
            <a:r>
              <a:rPr lang="fr-BE" sz="2400" dirty="0"/>
              <a:t>+</a:t>
            </a:r>
            <a:endParaRPr lang="en-US" sz="2400" dirty="0"/>
          </a:p>
        </p:txBody>
      </p:sp>
      <p:sp>
        <p:nvSpPr>
          <p:cNvPr id="159" name="ZoneTexte 158">
            <a:extLst>
              <a:ext uri="{FF2B5EF4-FFF2-40B4-BE49-F238E27FC236}">
                <a16:creationId xmlns:a16="http://schemas.microsoft.com/office/drawing/2014/main" id="{E60F1BD9-7D80-412B-535D-3758CE465DED}"/>
              </a:ext>
            </a:extLst>
          </p:cNvPr>
          <p:cNvSpPr txBox="1"/>
          <p:nvPr/>
        </p:nvSpPr>
        <p:spPr>
          <a:xfrm>
            <a:off x="8023949" y="1671207"/>
            <a:ext cx="413896" cy="369332"/>
          </a:xfrm>
          <a:prstGeom prst="rect">
            <a:avLst/>
          </a:prstGeom>
          <a:noFill/>
        </p:spPr>
        <p:txBody>
          <a:bodyPr wrap="none" rtlCol="0">
            <a:spAutoFit/>
          </a:bodyPr>
          <a:lstStyle/>
          <a:p>
            <a:r>
              <a:rPr lang="fr-BE" dirty="0"/>
              <a:t>T6</a:t>
            </a:r>
            <a:endParaRPr lang="en-US" dirty="0"/>
          </a:p>
        </p:txBody>
      </p:sp>
      <p:pic>
        <p:nvPicPr>
          <p:cNvPr id="3" name="Image 2">
            <a:extLst>
              <a:ext uri="{FF2B5EF4-FFF2-40B4-BE49-F238E27FC236}">
                <a16:creationId xmlns:a16="http://schemas.microsoft.com/office/drawing/2014/main" id="{3E3082CE-DA0A-D7C6-1DA9-D165DD4AED6E}"/>
              </a:ext>
            </a:extLst>
          </p:cNvPr>
          <p:cNvPicPr>
            <a:picLocks noChangeAspect="1"/>
          </p:cNvPicPr>
          <p:nvPr/>
        </p:nvPicPr>
        <p:blipFill>
          <a:blip r:embed="rId3"/>
          <a:stretch>
            <a:fillRect/>
          </a:stretch>
        </p:blipFill>
        <p:spPr>
          <a:xfrm>
            <a:off x="4864772" y="5365258"/>
            <a:ext cx="3734607" cy="1083037"/>
          </a:xfrm>
          <a:prstGeom prst="rect">
            <a:avLst/>
          </a:prstGeom>
        </p:spPr>
      </p:pic>
      <p:sp>
        <p:nvSpPr>
          <p:cNvPr id="4" name="Rectangle 3">
            <a:extLst>
              <a:ext uri="{FF2B5EF4-FFF2-40B4-BE49-F238E27FC236}">
                <a16:creationId xmlns:a16="http://schemas.microsoft.com/office/drawing/2014/main" id="{803ABDC3-AB21-330A-80FA-E1BBA6DA4087}"/>
              </a:ext>
            </a:extLst>
          </p:cNvPr>
          <p:cNvSpPr/>
          <p:nvPr/>
        </p:nvSpPr>
        <p:spPr>
          <a:xfrm>
            <a:off x="5389742" y="4581384"/>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44CC4B-A982-0FE6-3470-7977CF8C2641}"/>
              </a:ext>
            </a:extLst>
          </p:cNvPr>
          <p:cNvSpPr/>
          <p:nvPr/>
        </p:nvSpPr>
        <p:spPr>
          <a:xfrm>
            <a:off x="5389742" y="4922907"/>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E52B3E56-B155-2A0B-E066-25DFECF321FC}"/>
              </a:ext>
            </a:extLst>
          </p:cNvPr>
          <p:cNvSpPr txBox="1"/>
          <p:nvPr/>
        </p:nvSpPr>
        <p:spPr>
          <a:xfrm>
            <a:off x="5418768" y="4681267"/>
            <a:ext cx="338554" cy="461665"/>
          </a:xfrm>
          <a:prstGeom prst="rect">
            <a:avLst/>
          </a:prstGeom>
          <a:noFill/>
        </p:spPr>
        <p:txBody>
          <a:bodyPr wrap="none" rtlCol="0">
            <a:spAutoFit/>
          </a:bodyPr>
          <a:lstStyle/>
          <a:p>
            <a:r>
              <a:rPr lang="fr-BE" sz="2400" dirty="0"/>
              <a:t>+</a:t>
            </a:r>
            <a:endParaRPr lang="en-US" sz="2400" dirty="0"/>
          </a:p>
        </p:txBody>
      </p:sp>
      <p:sp>
        <p:nvSpPr>
          <p:cNvPr id="7" name="ZoneTexte 6">
            <a:extLst>
              <a:ext uri="{FF2B5EF4-FFF2-40B4-BE49-F238E27FC236}">
                <a16:creationId xmlns:a16="http://schemas.microsoft.com/office/drawing/2014/main" id="{34CB58BD-1206-F262-5F25-559E8F066250}"/>
              </a:ext>
            </a:extLst>
          </p:cNvPr>
          <p:cNvSpPr txBox="1"/>
          <p:nvPr/>
        </p:nvSpPr>
        <p:spPr>
          <a:xfrm>
            <a:off x="5343426" y="4200864"/>
            <a:ext cx="413896" cy="369332"/>
          </a:xfrm>
          <a:prstGeom prst="rect">
            <a:avLst/>
          </a:prstGeom>
          <a:noFill/>
        </p:spPr>
        <p:txBody>
          <a:bodyPr wrap="none" rtlCol="0">
            <a:spAutoFit/>
          </a:bodyPr>
          <a:lstStyle/>
          <a:p>
            <a:r>
              <a:rPr lang="fr-BE" dirty="0"/>
              <a:t>T1</a:t>
            </a:r>
            <a:endParaRPr lang="en-US" dirty="0"/>
          </a:p>
        </p:txBody>
      </p:sp>
      <p:sp>
        <p:nvSpPr>
          <p:cNvPr id="8" name="Rectangle 7">
            <a:extLst>
              <a:ext uri="{FF2B5EF4-FFF2-40B4-BE49-F238E27FC236}">
                <a16:creationId xmlns:a16="http://schemas.microsoft.com/office/drawing/2014/main" id="{C5ADC4A7-4CCC-1C30-B39C-E118F9C1E48D}"/>
              </a:ext>
            </a:extLst>
          </p:cNvPr>
          <p:cNvSpPr/>
          <p:nvPr/>
        </p:nvSpPr>
        <p:spPr>
          <a:xfrm>
            <a:off x="6410821" y="4590825"/>
            <a:ext cx="396607" cy="341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86848B-93DB-BFC7-1262-4AAAC8542B6F}"/>
              </a:ext>
            </a:extLst>
          </p:cNvPr>
          <p:cNvSpPr/>
          <p:nvPr/>
        </p:nvSpPr>
        <p:spPr>
          <a:xfrm>
            <a:off x="6410821" y="4932348"/>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9F1CC426-86B5-3156-6989-1953A2FAD292}"/>
              </a:ext>
            </a:extLst>
          </p:cNvPr>
          <p:cNvSpPr txBox="1"/>
          <p:nvPr/>
        </p:nvSpPr>
        <p:spPr>
          <a:xfrm>
            <a:off x="6454030" y="4696417"/>
            <a:ext cx="338554" cy="461665"/>
          </a:xfrm>
          <a:prstGeom prst="rect">
            <a:avLst/>
          </a:prstGeom>
          <a:noFill/>
        </p:spPr>
        <p:txBody>
          <a:bodyPr wrap="none" rtlCol="0">
            <a:spAutoFit/>
          </a:bodyPr>
          <a:lstStyle/>
          <a:p>
            <a:r>
              <a:rPr lang="fr-BE" sz="2400" dirty="0"/>
              <a:t>+</a:t>
            </a:r>
            <a:endParaRPr lang="en-US" sz="2400" dirty="0"/>
          </a:p>
        </p:txBody>
      </p:sp>
      <p:sp>
        <p:nvSpPr>
          <p:cNvPr id="11" name="ZoneTexte 10">
            <a:extLst>
              <a:ext uri="{FF2B5EF4-FFF2-40B4-BE49-F238E27FC236}">
                <a16:creationId xmlns:a16="http://schemas.microsoft.com/office/drawing/2014/main" id="{6A9FB830-F77C-0BC8-092D-903E5C06D799}"/>
              </a:ext>
            </a:extLst>
          </p:cNvPr>
          <p:cNvSpPr txBox="1"/>
          <p:nvPr/>
        </p:nvSpPr>
        <p:spPr>
          <a:xfrm>
            <a:off x="5891895" y="4200195"/>
            <a:ext cx="413896" cy="369332"/>
          </a:xfrm>
          <a:prstGeom prst="rect">
            <a:avLst/>
          </a:prstGeom>
          <a:noFill/>
        </p:spPr>
        <p:txBody>
          <a:bodyPr wrap="none" rtlCol="0">
            <a:spAutoFit/>
          </a:bodyPr>
          <a:lstStyle/>
          <a:p>
            <a:r>
              <a:rPr lang="fr-BE" dirty="0"/>
              <a:t>T2</a:t>
            </a:r>
            <a:endParaRPr lang="en-US" dirty="0"/>
          </a:p>
        </p:txBody>
      </p:sp>
      <p:sp>
        <p:nvSpPr>
          <p:cNvPr id="12" name="Rectangle 11">
            <a:extLst>
              <a:ext uri="{FF2B5EF4-FFF2-40B4-BE49-F238E27FC236}">
                <a16:creationId xmlns:a16="http://schemas.microsoft.com/office/drawing/2014/main" id="{EFE405FD-5E63-7A1D-1EF0-5A6632C42844}"/>
              </a:ext>
            </a:extLst>
          </p:cNvPr>
          <p:cNvSpPr/>
          <p:nvPr/>
        </p:nvSpPr>
        <p:spPr>
          <a:xfrm>
            <a:off x="5895829" y="4605917"/>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604E5621-2A7C-D631-DF13-A7DBC39E6FA0}"/>
              </a:ext>
            </a:extLst>
          </p:cNvPr>
          <p:cNvSpPr txBox="1"/>
          <p:nvPr/>
        </p:nvSpPr>
        <p:spPr>
          <a:xfrm>
            <a:off x="6413398" y="4198318"/>
            <a:ext cx="413896" cy="369332"/>
          </a:xfrm>
          <a:prstGeom prst="rect">
            <a:avLst/>
          </a:prstGeom>
          <a:noFill/>
        </p:spPr>
        <p:txBody>
          <a:bodyPr wrap="none" rtlCol="0">
            <a:spAutoFit/>
          </a:bodyPr>
          <a:lstStyle/>
          <a:p>
            <a:r>
              <a:rPr lang="fr-BE" dirty="0"/>
              <a:t>T3</a:t>
            </a:r>
            <a:endParaRPr lang="en-US" dirty="0"/>
          </a:p>
        </p:txBody>
      </p:sp>
      <p:sp>
        <p:nvSpPr>
          <p:cNvPr id="15" name="ZoneTexte 14">
            <a:extLst>
              <a:ext uri="{FF2B5EF4-FFF2-40B4-BE49-F238E27FC236}">
                <a16:creationId xmlns:a16="http://schemas.microsoft.com/office/drawing/2014/main" id="{3BC5B2E7-ED92-CC12-C77B-2B40817EDF09}"/>
              </a:ext>
            </a:extLst>
          </p:cNvPr>
          <p:cNvSpPr txBox="1"/>
          <p:nvPr/>
        </p:nvSpPr>
        <p:spPr>
          <a:xfrm>
            <a:off x="6953053" y="4195805"/>
            <a:ext cx="413896" cy="369332"/>
          </a:xfrm>
          <a:prstGeom prst="rect">
            <a:avLst/>
          </a:prstGeom>
          <a:noFill/>
        </p:spPr>
        <p:txBody>
          <a:bodyPr wrap="none" rtlCol="0">
            <a:spAutoFit/>
          </a:bodyPr>
          <a:lstStyle/>
          <a:p>
            <a:r>
              <a:rPr lang="fr-BE" dirty="0"/>
              <a:t>T4</a:t>
            </a:r>
            <a:endParaRPr lang="en-US" dirty="0"/>
          </a:p>
        </p:txBody>
      </p:sp>
      <p:sp>
        <p:nvSpPr>
          <p:cNvPr id="20" name="ZoneTexte 19">
            <a:extLst>
              <a:ext uri="{FF2B5EF4-FFF2-40B4-BE49-F238E27FC236}">
                <a16:creationId xmlns:a16="http://schemas.microsoft.com/office/drawing/2014/main" id="{D0E3DCB2-F829-90BA-AD48-5C8ECE7DEE8E}"/>
              </a:ext>
            </a:extLst>
          </p:cNvPr>
          <p:cNvSpPr txBox="1"/>
          <p:nvPr/>
        </p:nvSpPr>
        <p:spPr>
          <a:xfrm>
            <a:off x="7472406" y="4185534"/>
            <a:ext cx="413896" cy="369332"/>
          </a:xfrm>
          <a:prstGeom prst="rect">
            <a:avLst/>
          </a:prstGeom>
          <a:noFill/>
        </p:spPr>
        <p:txBody>
          <a:bodyPr wrap="none" rtlCol="0">
            <a:spAutoFit/>
          </a:bodyPr>
          <a:lstStyle/>
          <a:p>
            <a:r>
              <a:rPr lang="fr-BE" dirty="0"/>
              <a:t>T5</a:t>
            </a:r>
            <a:endParaRPr lang="en-US" dirty="0"/>
          </a:p>
        </p:txBody>
      </p:sp>
      <p:sp>
        <p:nvSpPr>
          <p:cNvPr id="21" name="Rectangle 20">
            <a:extLst>
              <a:ext uri="{FF2B5EF4-FFF2-40B4-BE49-F238E27FC236}">
                <a16:creationId xmlns:a16="http://schemas.microsoft.com/office/drawing/2014/main" id="{9AE028E9-9BF8-0DBF-6591-EEDD59BEA28C}"/>
              </a:ext>
            </a:extLst>
          </p:cNvPr>
          <p:cNvSpPr/>
          <p:nvPr/>
        </p:nvSpPr>
        <p:spPr>
          <a:xfrm>
            <a:off x="8000235" y="4577803"/>
            <a:ext cx="396607" cy="341523"/>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962AB62-14C3-29FF-D2A8-9B9913F2B443}"/>
              </a:ext>
            </a:extLst>
          </p:cNvPr>
          <p:cNvSpPr/>
          <p:nvPr/>
        </p:nvSpPr>
        <p:spPr>
          <a:xfrm>
            <a:off x="8000235" y="4919326"/>
            <a:ext cx="396607" cy="34152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AE9BB36E-A3EA-DB99-3055-9548F1938A33}"/>
              </a:ext>
            </a:extLst>
          </p:cNvPr>
          <p:cNvSpPr txBox="1"/>
          <p:nvPr/>
        </p:nvSpPr>
        <p:spPr>
          <a:xfrm>
            <a:off x="7500652" y="4679704"/>
            <a:ext cx="338554" cy="461665"/>
          </a:xfrm>
          <a:prstGeom prst="rect">
            <a:avLst/>
          </a:prstGeom>
          <a:noFill/>
        </p:spPr>
        <p:txBody>
          <a:bodyPr wrap="none" rtlCol="0">
            <a:spAutoFit/>
          </a:bodyPr>
          <a:lstStyle/>
          <a:p>
            <a:r>
              <a:rPr lang="fr-BE" sz="2400" dirty="0"/>
              <a:t>+</a:t>
            </a:r>
            <a:endParaRPr lang="en-US" sz="2400" dirty="0"/>
          </a:p>
        </p:txBody>
      </p:sp>
      <p:sp>
        <p:nvSpPr>
          <p:cNvPr id="24" name="ZoneTexte 23">
            <a:extLst>
              <a:ext uri="{FF2B5EF4-FFF2-40B4-BE49-F238E27FC236}">
                <a16:creationId xmlns:a16="http://schemas.microsoft.com/office/drawing/2014/main" id="{0A37DB64-B764-C5DA-8F36-BBF338BFC0CE}"/>
              </a:ext>
            </a:extLst>
          </p:cNvPr>
          <p:cNvSpPr txBox="1"/>
          <p:nvPr/>
        </p:nvSpPr>
        <p:spPr>
          <a:xfrm>
            <a:off x="7982946" y="4185807"/>
            <a:ext cx="413896" cy="369332"/>
          </a:xfrm>
          <a:prstGeom prst="rect">
            <a:avLst/>
          </a:prstGeom>
          <a:noFill/>
        </p:spPr>
        <p:txBody>
          <a:bodyPr wrap="none" rtlCol="0">
            <a:spAutoFit/>
          </a:bodyPr>
          <a:lstStyle/>
          <a:p>
            <a:r>
              <a:rPr lang="fr-BE" dirty="0"/>
              <a:t>T6</a:t>
            </a:r>
            <a:endParaRPr lang="en-US" dirty="0"/>
          </a:p>
        </p:txBody>
      </p:sp>
      <p:sp>
        <p:nvSpPr>
          <p:cNvPr id="25" name="Rectangle 24">
            <a:extLst>
              <a:ext uri="{FF2B5EF4-FFF2-40B4-BE49-F238E27FC236}">
                <a16:creationId xmlns:a16="http://schemas.microsoft.com/office/drawing/2014/main" id="{BDB5470C-1B10-691B-4FBD-D60C41AB44AC}"/>
              </a:ext>
            </a:extLst>
          </p:cNvPr>
          <p:cNvSpPr/>
          <p:nvPr/>
        </p:nvSpPr>
        <p:spPr>
          <a:xfrm>
            <a:off x="6950129" y="4585727"/>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ZoneTexte 28">
            <a:extLst>
              <a:ext uri="{FF2B5EF4-FFF2-40B4-BE49-F238E27FC236}">
                <a16:creationId xmlns:a16="http://schemas.microsoft.com/office/drawing/2014/main" id="{E35DB6BF-E3C3-4361-9EE6-A91A9E7FAFE6}"/>
              </a:ext>
            </a:extLst>
          </p:cNvPr>
          <p:cNvSpPr txBox="1"/>
          <p:nvPr/>
        </p:nvSpPr>
        <p:spPr>
          <a:xfrm>
            <a:off x="8018963" y="4682779"/>
            <a:ext cx="338554" cy="461665"/>
          </a:xfrm>
          <a:prstGeom prst="rect">
            <a:avLst/>
          </a:prstGeom>
          <a:noFill/>
        </p:spPr>
        <p:txBody>
          <a:bodyPr wrap="none" rtlCol="0">
            <a:spAutoFit/>
          </a:bodyPr>
          <a:lstStyle/>
          <a:p>
            <a:r>
              <a:rPr lang="fr-BE" sz="2400" dirty="0"/>
              <a:t>+</a:t>
            </a:r>
            <a:endParaRPr lang="en-US" sz="2400" dirty="0"/>
          </a:p>
        </p:txBody>
      </p:sp>
      <p:sp>
        <p:nvSpPr>
          <p:cNvPr id="30" name="ZoneTexte 29">
            <a:extLst>
              <a:ext uri="{FF2B5EF4-FFF2-40B4-BE49-F238E27FC236}">
                <a16:creationId xmlns:a16="http://schemas.microsoft.com/office/drawing/2014/main" id="{4F7E4A9A-0DE1-0566-C5E2-DB8306D2A9D9}"/>
              </a:ext>
            </a:extLst>
          </p:cNvPr>
          <p:cNvSpPr txBox="1"/>
          <p:nvPr/>
        </p:nvSpPr>
        <p:spPr>
          <a:xfrm>
            <a:off x="1319122" y="2589048"/>
            <a:ext cx="3298034" cy="523220"/>
          </a:xfrm>
          <a:prstGeom prst="rect">
            <a:avLst/>
          </a:prstGeom>
          <a:noFill/>
        </p:spPr>
        <p:txBody>
          <a:bodyPr wrap="square" rtlCol="0">
            <a:spAutoFit/>
          </a:bodyPr>
          <a:lstStyle/>
          <a:p>
            <a:r>
              <a:rPr lang="fr-BE" sz="2800" b="1" dirty="0"/>
              <a:t>Alternance complète</a:t>
            </a:r>
          </a:p>
        </p:txBody>
      </p:sp>
      <p:sp>
        <p:nvSpPr>
          <p:cNvPr id="31" name="ZoneTexte 30">
            <a:extLst>
              <a:ext uri="{FF2B5EF4-FFF2-40B4-BE49-F238E27FC236}">
                <a16:creationId xmlns:a16="http://schemas.microsoft.com/office/drawing/2014/main" id="{5588AAEC-BFDB-004D-2CE6-A099D3E1D5A3}"/>
              </a:ext>
            </a:extLst>
          </p:cNvPr>
          <p:cNvSpPr txBox="1"/>
          <p:nvPr/>
        </p:nvSpPr>
        <p:spPr>
          <a:xfrm>
            <a:off x="698900" y="4699786"/>
            <a:ext cx="4165872" cy="1384995"/>
          </a:xfrm>
          <a:prstGeom prst="rect">
            <a:avLst/>
          </a:prstGeom>
          <a:noFill/>
        </p:spPr>
        <p:txBody>
          <a:bodyPr wrap="square" rtlCol="0">
            <a:spAutoFit/>
          </a:bodyPr>
          <a:lstStyle/>
          <a:p>
            <a:pPr algn="ctr"/>
            <a:r>
              <a:rPr lang="fr-BE" sz="2800" b="1" dirty="0"/>
              <a:t>Blocs de 2 traitements identiques maximum</a:t>
            </a:r>
          </a:p>
          <a:p>
            <a:pPr algn="ctr"/>
            <a:r>
              <a:rPr lang="fr-BE" sz="2800" b="1" u="sng" dirty="0"/>
              <a:t>EN ALTERNANCE</a:t>
            </a:r>
          </a:p>
        </p:txBody>
      </p:sp>
      <p:sp>
        <p:nvSpPr>
          <p:cNvPr id="18" name="Titre 1">
            <a:extLst>
              <a:ext uri="{FF2B5EF4-FFF2-40B4-BE49-F238E27FC236}">
                <a16:creationId xmlns:a16="http://schemas.microsoft.com/office/drawing/2014/main" id="{86DB6A42-E5A6-C627-4023-E2F4B91D3847}"/>
              </a:ext>
            </a:extLst>
          </p:cNvPr>
          <p:cNvSpPr txBox="1">
            <a:spLocks/>
          </p:cNvSpPr>
          <p:nvPr/>
        </p:nvSpPr>
        <p:spPr>
          <a:xfrm>
            <a:off x="2498403" y="1054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a:t>Combinaisons et schéma adapté</a:t>
            </a:r>
            <a:endParaRPr lang="fr-BE" dirty="0"/>
          </a:p>
        </p:txBody>
      </p:sp>
      <p:pic>
        <p:nvPicPr>
          <p:cNvPr id="19" name="Image 18">
            <a:extLst>
              <a:ext uri="{FF2B5EF4-FFF2-40B4-BE49-F238E27FC236}">
                <a16:creationId xmlns:a16="http://schemas.microsoft.com/office/drawing/2014/main" id="{5B9411C8-556C-A03C-8E42-A2C3BA226978}"/>
              </a:ext>
            </a:extLst>
          </p:cNvPr>
          <p:cNvPicPr>
            <a:picLocks noChangeAspect="1"/>
          </p:cNvPicPr>
          <p:nvPr/>
        </p:nvPicPr>
        <p:blipFill>
          <a:blip r:embed="rId4"/>
          <a:stretch>
            <a:fillRect/>
          </a:stretch>
        </p:blipFill>
        <p:spPr>
          <a:xfrm>
            <a:off x="9685130" y="1681205"/>
            <a:ext cx="1626788" cy="1441334"/>
          </a:xfrm>
          <a:prstGeom prst="rect">
            <a:avLst/>
          </a:prstGeom>
        </p:spPr>
      </p:pic>
      <p:sp>
        <p:nvSpPr>
          <p:cNvPr id="14" name="ZoneTexte 13">
            <a:extLst>
              <a:ext uri="{FF2B5EF4-FFF2-40B4-BE49-F238E27FC236}">
                <a16:creationId xmlns:a16="http://schemas.microsoft.com/office/drawing/2014/main" id="{E05DD424-6F18-554C-1A8F-DEC0399C73AA}"/>
              </a:ext>
            </a:extLst>
          </p:cNvPr>
          <p:cNvSpPr txBox="1"/>
          <p:nvPr/>
        </p:nvSpPr>
        <p:spPr>
          <a:xfrm>
            <a:off x="9539674" y="3710208"/>
            <a:ext cx="1917700" cy="1938992"/>
          </a:xfrm>
          <a:prstGeom prst="rect">
            <a:avLst/>
          </a:prstGeom>
          <a:noFill/>
          <a:ln w="76200">
            <a:solidFill>
              <a:srgbClr val="FF0000"/>
            </a:solidFill>
          </a:ln>
        </p:spPr>
        <p:txBody>
          <a:bodyPr wrap="square" rtlCol="0">
            <a:spAutoFit/>
          </a:bodyPr>
          <a:lstStyle/>
          <a:p>
            <a:r>
              <a:rPr lang="fr-BE" sz="2000" b="1" dirty="0"/>
              <a:t>Diminution de dose possible</a:t>
            </a:r>
          </a:p>
          <a:p>
            <a:endParaRPr lang="fr-BE" sz="2000" b="1" dirty="0"/>
          </a:p>
          <a:p>
            <a:r>
              <a:rPr lang="fr-BE" sz="2000" b="1" dirty="0"/>
              <a:t> </a:t>
            </a:r>
            <a:r>
              <a:rPr lang="fr-BE" sz="2000" b="1" dirty="0">
                <a:sym typeface="Wingdings" panose="05000000000000000000" pitchFamily="2" charset="2"/>
              </a:rPr>
              <a:t> Limite =  80% de la dose pleine</a:t>
            </a:r>
            <a:endParaRPr lang="fr-BE" sz="2000" b="1" dirty="0"/>
          </a:p>
        </p:txBody>
      </p:sp>
    </p:spTree>
    <p:extLst>
      <p:ext uri="{BB962C8B-B14F-4D97-AF65-F5344CB8AC3E}">
        <p14:creationId xmlns:p14="http://schemas.microsoft.com/office/powerpoint/2010/main" val="1622153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9431D6-70E6-1D4F-0AB7-4692263EE7D8}"/>
              </a:ext>
            </a:extLst>
          </p:cNvPr>
          <p:cNvSpPr>
            <a:spLocks noGrp="1"/>
          </p:cNvSpPr>
          <p:nvPr>
            <p:ph type="title"/>
          </p:nvPr>
        </p:nvSpPr>
        <p:spPr>
          <a:xfrm>
            <a:off x="2165760" y="112926"/>
            <a:ext cx="10515600" cy="1325563"/>
          </a:xfrm>
        </p:spPr>
        <p:txBody>
          <a:bodyPr/>
          <a:lstStyle/>
          <a:p>
            <a:r>
              <a:rPr lang="fr-BE" dirty="0"/>
              <a:t>Est-ce que ça a fonctionné ?  OUI</a:t>
            </a:r>
            <a:endParaRPr lang="en-US" dirty="0"/>
          </a:p>
        </p:txBody>
      </p:sp>
      <p:sp>
        <p:nvSpPr>
          <p:cNvPr id="3" name="Espace réservé du contenu 2">
            <a:extLst>
              <a:ext uri="{FF2B5EF4-FFF2-40B4-BE49-F238E27FC236}">
                <a16:creationId xmlns:a16="http://schemas.microsoft.com/office/drawing/2014/main" id="{C162CE1A-397D-260D-572C-2ED252D361C9}"/>
              </a:ext>
            </a:extLst>
          </p:cNvPr>
          <p:cNvSpPr>
            <a:spLocks noGrp="1"/>
          </p:cNvSpPr>
          <p:nvPr>
            <p:ph idx="1"/>
          </p:nvPr>
        </p:nvSpPr>
        <p:spPr/>
        <p:txBody>
          <a:bodyPr/>
          <a:lstStyle/>
          <a:p>
            <a:endParaRPr lang="en-US" dirty="0"/>
          </a:p>
        </p:txBody>
      </p:sp>
      <p:pic>
        <p:nvPicPr>
          <p:cNvPr id="5" name="Image 4">
            <a:extLst>
              <a:ext uri="{FF2B5EF4-FFF2-40B4-BE49-F238E27FC236}">
                <a16:creationId xmlns:a16="http://schemas.microsoft.com/office/drawing/2014/main" id="{E75594BB-D512-2E37-784E-A635131189C2}"/>
              </a:ext>
            </a:extLst>
          </p:cNvPr>
          <p:cNvPicPr>
            <a:picLocks noChangeAspect="1"/>
          </p:cNvPicPr>
          <p:nvPr/>
        </p:nvPicPr>
        <p:blipFill>
          <a:blip r:embed="rId2"/>
          <a:stretch>
            <a:fillRect/>
          </a:stretch>
        </p:blipFill>
        <p:spPr>
          <a:xfrm>
            <a:off x="137189" y="5030788"/>
            <a:ext cx="2028571" cy="1714286"/>
          </a:xfrm>
          <a:prstGeom prst="rect">
            <a:avLst/>
          </a:prstGeom>
        </p:spPr>
      </p:pic>
      <p:pic>
        <p:nvPicPr>
          <p:cNvPr id="6" name="Image 5" descr="Une image contenant texte, capture d’écran, Tracé, ligne&#10;&#10;Le contenu généré par l’IA peut être incorrect.">
            <a:extLst>
              <a:ext uri="{FF2B5EF4-FFF2-40B4-BE49-F238E27FC236}">
                <a16:creationId xmlns:a16="http://schemas.microsoft.com/office/drawing/2014/main" id="{6FF9D570-A377-58A7-0064-B5BD9F80FB0C}"/>
              </a:ext>
            </a:extLst>
          </p:cNvPr>
          <p:cNvPicPr>
            <a:picLocks noChangeAspect="1"/>
          </p:cNvPicPr>
          <p:nvPr/>
        </p:nvPicPr>
        <p:blipFill>
          <a:blip r:embed="rId3"/>
          <a:stretch>
            <a:fillRect/>
          </a:stretch>
        </p:blipFill>
        <p:spPr>
          <a:xfrm>
            <a:off x="2399232" y="1500985"/>
            <a:ext cx="9476190" cy="5266667"/>
          </a:xfrm>
          <a:prstGeom prst="rect">
            <a:avLst/>
          </a:prstGeom>
        </p:spPr>
      </p:pic>
      <p:pic>
        <p:nvPicPr>
          <p:cNvPr id="10" name="Image 9" descr="Une image contenant texte, capture d’écran, Tracé, ligne&#10;&#10;Le contenu généré par l’IA peut être incorrect.">
            <a:extLst>
              <a:ext uri="{FF2B5EF4-FFF2-40B4-BE49-F238E27FC236}">
                <a16:creationId xmlns:a16="http://schemas.microsoft.com/office/drawing/2014/main" id="{B2BC919C-3446-2333-AE35-677DCF43B784}"/>
              </a:ext>
            </a:extLst>
          </p:cNvPr>
          <p:cNvPicPr>
            <a:picLocks noChangeAspect="1"/>
          </p:cNvPicPr>
          <p:nvPr/>
        </p:nvPicPr>
        <p:blipFill>
          <a:blip r:embed="rId3"/>
          <a:srcRect r="11908"/>
          <a:stretch>
            <a:fillRect/>
          </a:stretch>
        </p:blipFill>
        <p:spPr>
          <a:xfrm>
            <a:off x="2399232" y="1503400"/>
            <a:ext cx="8347790" cy="5266667"/>
          </a:xfrm>
          <a:prstGeom prst="rect">
            <a:avLst/>
          </a:prstGeom>
        </p:spPr>
      </p:pic>
      <p:pic>
        <p:nvPicPr>
          <p:cNvPr id="11" name="Image 10" descr="Une image contenant texte, capture d’écran, Tracé, ligne&#10;&#10;Le contenu généré par l’IA peut être incorrect.">
            <a:extLst>
              <a:ext uri="{FF2B5EF4-FFF2-40B4-BE49-F238E27FC236}">
                <a16:creationId xmlns:a16="http://schemas.microsoft.com/office/drawing/2014/main" id="{DCBF53BE-5807-5AA7-C63F-72C3BF31ECCB}"/>
              </a:ext>
            </a:extLst>
          </p:cNvPr>
          <p:cNvPicPr>
            <a:picLocks noChangeAspect="1"/>
          </p:cNvPicPr>
          <p:nvPr/>
        </p:nvPicPr>
        <p:blipFill>
          <a:blip r:embed="rId3"/>
          <a:srcRect r="16078"/>
          <a:stretch>
            <a:fillRect/>
          </a:stretch>
        </p:blipFill>
        <p:spPr>
          <a:xfrm>
            <a:off x="2399232" y="1503400"/>
            <a:ext cx="7952679" cy="5266667"/>
          </a:xfrm>
          <a:prstGeom prst="rect">
            <a:avLst/>
          </a:prstGeom>
        </p:spPr>
      </p:pic>
      <p:cxnSp>
        <p:nvCxnSpPr>
          <p:cNvPr id="13" name="Connecteur droit avec flèche 12">
            <a:extLst>
              <a:ext uri="{FF2B5EF4-FFF2-40B4-BE49-F238E27FC236}">
                <a16:creationId xmlns:a16="http://schemas.microsoft.com/office/drawing/2014/main" id="{97325860-1F98-92BA-D3C8-78E944DEEE1A}"/>
              </a:ext>
            </a:extLst>
          </p:cNvPr>
          <p:cNvCxnSpPr>
            <a:cxnSpLocks/>
          </p:cNvCxnSpPr>
          <p:nvPr/>
        </p:nvCxnSpPr>
        <p:spPr>
          <a:xfrm flipV="1">
            <a:off x="10943304" y="1258529"/>
            <a:ext cx="0" cy="153383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576CF92-F43A-A22E-E10E-2C1E70D3F82D}"/>
              </a:ext>
            </a:extLst>
          </p:cNvPr>
          <p:cNvSpPr txBox="1"/>
          <p:nvPr/>
        </p:nvSpPr>
        <p:spPr>
          <a:xfrm>
            <a:off x="10214261" y="328936"/>
            <a:ext cx="1830256" cy="923330"/>
          </a:xfrm>
          <a:prstGeom prst="rect">
            <a:avLst/>
          </a:prstGeom>
          <a:noFill/>
        </p:spPr>
        <p:txBody>
          <a:bodyPr wrap="square" rtlCol="0">
            <a:spAutoFit/>
          </a:bodyPr>
          <a:lstStyle/>
          <a:p>
            <a:r>
              <a:rPr lang="fr-BE" dirty="0">
                <a:solidFill>
                  <a:srgbClr val="7030A0"/>
                </a:solidFill>
              </a:rPr>
              <a:t>EU 46 A1</a:t>
            </a:r>
          </a:p>
          <a:p>
            <a:r>
              <a:rPr lang="fr-BE" dirty="0">
                <a:solidFill>
                  <a:srgbClr val="7030A0"/>
                </a:solidFill>
              </a:rPr>
              <a:t>Résistante aux CAA et OXTP</a:t>
            </a:r>
            <a:endParaRPr lang="en-US" dirty="0">
              <a:solidFill>
                <a:srgbClr val="7030A0"/>
              </a:solidFill>
            </a:endParaRPr>
          </a:p>
        </p:txBody>
      </p:sp>
    </p:spTree>
    <p:extLst>
      <p:ext uri="{BB962C8B-B14F-4D97-AF65-F5344CB8AC3E}">
        <p14:creationId xmlns:p14="http://schemas.microsoft.com/office/powerpoint/2010/main" val="102662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DEC357-C64C-4211-DE57-BE31F0C2BBFB}"/>
              </a:ext>
            </a:extLst>
          </p:cNvPr>
          <p:cNvSpPr>
            <a:spLocks noGrp="1"/>
          </p:cNvSpPr>
          <p:nvPr>
            <p:ph type="title"/>
          </p:nvPr>
        </p:nvSpPr>
        <p:spPr>
          <a:xfrm>
            <a:off x="1882612" y="243842"/>
            <a:ext cx="10515600" cy="1325563"/>
          </a:xfrm>
        </p:spPr>
        <p:txBody>
          <a:bodyPr>
            <a:normAutofit/>
          </a:bodyPr>
          <a:lstStyle/>
          <a:p>
            <a:r>
              <a:rPr lang="fr-BE" sz="4000" dirty="0"/>
              <a:t>Utilisation de variétés plus résistantes (robustes)</a:t>
            </a:r>
            <a:endParaRPr lang="en-US" sz="4000" dirty="0"/>
          </a:p>
        </p:txBody>
      </p:sp>
      <p:sp>
        <p:nvSpPr>
          <p:cNvPr id="3" name="Espace réservé du contenu 2">
            <a:extLst>
              <a:ext uri="{FF2B5EF4-FFF2-40B4-BE49-F238E27FC236}">
                <a16:creationId xmlns:a16="http://schemas.microsoft.com/office/drawing/2014/main" id="{50A343A1-0884-6D84-3D3C-9F04025DAD7F}"/>
              </a:ext>
            </a:extLst>
          </p:cNvPr>
          <p:cNvSpPr>
            <a:spLocks noGrp="1"/>
          </p:cNvSpPr>
          <p:nvPr>
            <p:ph idx="1"/>
          </p:nvPr>
        </p:nvSpPr>
        <p:spPr>
          <a:xfrm>
            <a:off x="2082657" y="2005012"/>
            <a:ext cx="3987784" cy="4351338"/>
          </a:xfrm>
        </p:spPr>
        <p:txBody>
          <a:bodyPr/>
          <a:lstStyle/>
          <a:p>
            <a:r>
              <a:rPr lang="fr-BE" dirty="0"/>
              <a:t>Un « mode d’action » supplémentaire</a:t>
            </a:r>
          </a:p>
        </p:txBody>
      </p:sp>
      <p:pic>
        <p:nvPicPr>
          <p:cNvPr id="8" name="Image 7">
            <a:extLst>
              <a:ext uri="{FF2B5EF4-FFF2-40B4-BE49-F238E27FC236}">
                <a16:creationId xmlns:a16="http://schemas.microsoft.com/office/drawing/2014/main" id="{460FBF74-9FEC-B631-AF02-C9F9EECE80CC}"/>
              </a:ext>
            </a:extLst>
          </p:cNvPr>
          <p:cNvPicPr>
            <a:picLocks noChangeAspect="1"/>
          </p:cNvPicPr>
          <p:nvPr/>
        </p:nvPicPr>
        <p:blipFill>
          <a:blip r:embed="rId2"/>
          <a:stretch>
            <a:fillRect/>
          </a:stretch>
        </p:blipFill>
        <p:spPr>
          <a:xfrm>
            <a:off x="7140412" y="1825624"/>
            <a:ext cx="3264780" cy="4351339"/>
          </a:xfrm>
          <a:prstGeom prst="rect">
            <a:avLst/>
          </a:prstGeom>
        </p:spPr>
      </p:pic>
      <p:sp>
        <p:nvSpPr>
          <p:cNvPr id="9" name="ZoneTexte 8">
            <a:extLst>
              <a:ext uri="{FF2B5EF4-FFF2-40B4-BE49-F238E27FC236}">
                <a16:creationId xmlns:a16="http://schemas.microsoft.com/office/drawing/2014/main" id="{45012D4F-E2E2-5B39-B441-0D2543A38D65}"/>
              </a:ext>
            </a:extLst>
          </p:cNvPr>
          <p:cNvSpPr txBox="1"/>
          <p:nvPr/>
        </p:nvSpPr>
        <p:spPr>
          <a:xfrm>
            <a:off x="8201890" y="6186199"/>
            <a:ext cx="1066318" cy="369332"/>
          </a:xfrm>
          <a:prstGeom prst="rect">
            <a:avLst/>
          </a:prstGeom>
          <a:noFill/>
        </p:spPr>
        <p:txBody>
          <a:bodyPr wrap="none" rtlCol="0">
            <a:spAutoFit/>
          </a:bodyPr>
          <a:lstStyle/>
          <a:p>
            <a:r>
              <a:rPr lang="fr-BE" dirty="0"/>
              <a:t>22/07/24</a:t>
            </a:r>
            <a:endParaRPr lang="en-US" dirty="0"/>
          </a:p>
        </p:txBody>
      </p:sp>
      <p:pic>
        <p:nvPicPr>
          <p:cNvPr id="10" name="Image 9">
            <a:extLst>
              <a:ext uri="{FF2B5EF4-FFF2-40B4-BE49-F238E27FC236}">
                <a16:creationId xmlns:a16="http://schemas.microsoft.com/office/drawing/2014/main" id="{030B9969-7CD1-5A65-63A6-8FF660F14897}"/>
              </a:ext>
            </a:extLst>
          </p:cNvPr>
          <p:cNvPicPr>
            <a:picLocks noChangeAspect="1"/>
          </p:cNvPicPr>
          <p:nvPr/>
        </p:nvPicPr>
        <p:blipFill>
          <a:blip r:embed="rId3"/>
          <a:stretch>
            <a:fillRect/>
          </a:stretch>
        </p:blipFill>
        <p:spPr>
          <a:xfrm>
            <a:off x="1533679" y="5228864"/>
            <a:ext cx="3734606" cy="1083036"/>
          </a:xfrm>
          <a:prstGeom prst="rect">
            <a:avLst/>
          </a:prstGeom>
        </p:spPr>
      </p:pic>
      <p:grpSp>
        <p:nvGrpSpPr>
          <p:cNvPr id="51" name="Groupe 50">
            <a:extLst>
              <a:ext uri="{FF2B5EF4-FFF2-40B4-BE49-F238E27FC236}">
                <a16:creationId xmlns:a16="http://schemas.microsoft.com/office/drawing/2014/main" id="{C5B7F1C8-C029-15A7-1D3D-64EA6E5D1022}"/>
              </a:ext>
            </a:extLst>
          </p:cNvPr>
          <p:cNvGrpSpPr/>
          <p:nvPr/>
        </p:nvGrpSpPr>
        <p:grpSpPr>
          <a:xfrm>
            <a:off x="2045625" y="4102771"/>
            <a:ext cx="3053416" cy="1088337"/>
            <a:chOff x="2045625" y="4102771"/>
            <a:chExt cx="3053416" cy="1088337"/>
          </a:xfrm>
        </p:grpSpPr>
        <p:sp>
          <p:nvSpPr>
            <p:cNvPr id="31" name="Rectangle 30">
              <a:extLst>
                <a:ext uri="{FF2B5EF4-FFF2-40B4-BE49-F238E27FC236}">
                  <a16:creationId xmlns:a16="http://schemas.microsoft.com/office/drawing/2014/main" id="{C64A44CB-4D92-4505-A26F-0AFF118000C8}"/>
                </a:ext>
              </a:extLst>
            </p:cNvPr>
            <p:cNvSpPr/>
            <p:nvPr/>
          </p:nvSpPr>
          <p:spPr>
            <a:xfrm>
              <a:off x="4183248" y="4836563"/>
              <a:ext cx="396607" cy="341523"/>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0739F3-9126-CA04-06C4-A03874772E25}"/>
                </a:ext>
              </a:extLst>
            </p:cNvPr>
            <p:cNvSpPr/>
            <p:nvPr/>
          </p:nvSpPr>
          <p:spPr>
            <a:xfrm>
              <a:off x="4183249" y="4502964"/>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7C0541D-7716-9F33-B8CA-969D7A8E9B9D}"/>
                </a:ext>
              </a:extLst>
            </p:cNvPr>
            <p:cNvSpPr/>
            <p:nvPr/>
          </p:nvSpPr>
          <p:spPr>
            <a:xfrm>
              <a:off x="2091941" y="4498621"/>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B8034BD-9C0A-FE28-2D9C-5E2D3F284414}"/>
                </a:ext>
              </a:extLst>
            </p:cNvPr>
            <p:cNvSpPr/>
            <p:nvPr/>
          </p:nvSpPr>
          <p:spPr>
            <a:xfrm>
              <a:off x="2091941" y="4840144"/>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ZoneTexte 34">
              <a:extLst>
                <a:ext uri="{FF2B5EF4-FFF2-40B4-BE49-F238E27FC236}">
                  <a16:creationId xmlns:a16="http://schemas.microsoft.com/office/drawing/2014/main" id="{0E4E0B45-CBE1-BA64-60B1-F175D2C9B181}"/>
                </a:ext>
              </a:extLst>
            </p:cNvPr>
            <p:cNvSpPr txBox="1"/>
            <p:nvPr/>
          </p:nvSpPr>
          <p:spPr>
            <a:xfrm>
              <a:off x="2120967" y="4598504"/>
              <a:ext cx="338554" cy="461665"/>
            </a:xfrm>
            <a:prstGeom prst="rect">
              <a:avLst/>
            </a:prstGeom>
            <a:noFill/>
          </p:spPr>
          <p:txBody>
            <a:bodyPr wrap="none" rtlCol="0">
              <a:spAutoFit/>
            </a:bodyPr>
            <a:lstStyle/>
            <a:p>
              <a:r>
                <a:rPr lang="fr-BE" sz="2400" dirty="0"/>
                <a:t>+</a:t>
              </a:r>
              <a:endParaRPr lang="en-US" sz="2400" dirty="0"/>
            </a:p>
          </p:txBody>
        </p:sp>
        <p:sp>
          <p:nvSpPr>
            <p:cNvPr id="36" name="ZoneTexte 35">
              <a:extLst>
                <a:ext uri="{FF2B5EF4-FFF2-40B4-BE49-F238E27FC236}">
                  <a16:creationId xmlns:a16="http://schemas.microsoft.com/office/drawing/2014/main" id="{11AF833F-81C8-DA2A-6AA9-A560133D0869}"/>
                </a:ext>
              </a:extLst>
            </p:cNvPr>
            <p:cNvSpPr txBox="1"/>
            <p:nvPr/>
          </p:nvSpPr>
          <p:spPr>
            <a:xfrm>
              <a:off x="2045625" y="4118101"/>
              <a:ext cx="413896" cy="369332"/>
            </a:xfrm>
            <a:prstGeom prst="rect">
              <a:avLst/>
            </a:prstGeom>
            <a:noFill/>
          </p:spPr>
          <p:txBody>
            <a:bodyPr wrap="none" rtlCol="0">
              <a:spAutoFit/>
            </a:bodyPr>
            <a:lstStyle/>
            <a:p>
              <a:r>
                <a:rPr lang="fr-BE" dirty="0"/>
                <a:t>T1</a:t>
              </a:r>
              <a:endParaRPr lang="en-US" dirty="0"/>
            </a:p>
          </p:txBody>
        </p:sp>
        <p:sp>
          <p:nvSpPr>
            <p:cNvPr id="37" name="Rectangle 36">
              <a:extLst>
                <a:ext uri="{FF2B5EF4-FFF2-40B4-BE49-F238E27FC236}">
                  <a16:creationId xmlns:a16="http://schemas.microsoft.com/office/drawing/2014/main" id="{143D956B-6667-F106-E844-34AD9FC3F473}"/>
                </a:ext>
              </a:extLst>
            </p:cNvPr>
            <p:cNvSpPr/>
            <p:nvPr/>
          </p:nvSpPr>
          <p:spPr>
            <a:xfrm>
              <a:off x="3113020" y="4508062"/>
              <a:ext cx="396607" cy="341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807117F-3CAC-6FE8-D437-36BA14D9DD76}"/>
                </a:ext>
              </a:extLst>
            </p:cNvPr>
            <p:cNvSpPr/>
            <p:nvPr/>
          </p:nvSpPr>
          <p:spPr>
            <a:xfrm>
              <a:off x="3113020" y="4849585"/>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ZoneTexte 38">
              <a:extLst>
                <a:ext uri="{FF2B5EF4-FFF2-40B4-BE49-F238E27FC236}">
                  <a16:creationId xmlns:a16="http://schemas.microsoft.com/office/drawing/2014/main" id="{D6D27042-689F-50A2-043B-4BC488CEB93D}"/>
                </a:ext>
              </a:extLst>
            </p:cNvPr>
            <p:cNvSpPr txBox="1"/>
            <p:nvPr/>
          </p:nvSpPr>
          <p:spPr>
            <a:xfrm>
              <a:off x="3156229" y="4613654"/>
              <a:ext cx="338554" cy="461665"/>
            </a:xfrm>
            <a:prstGeom prst="rect">
              <a:avLst/>
            </a:prstGeom>
            <a:noFill/>
          </p:spPr>
          <p:txBody>
            <a:bodyPr wrap="none" rtlCol="0">
              <a:spAutoFit/>
            </a:bodyPr>
            <a:lstStyle/>
            <a:p>
              <a:r>
                <a:rPr lang="fr-BE" sz="2400" dirty="0"/>
                <a:t>+</a:t>
              </a:r>
              <a:endParaRPr lang="en-US" sz="2400" dirty="0"/>
            </a:p>
          </p:txBody>
        </p:sp>
        <p:sp>
          <p:nvSpPr>
            <p:cNvPr id="40" name="ZoneTexte 39">
              <a:extLst>
                <a:ext uri="{FF2B5EF4-FFF2-40B4-BE49-F238E27FC236}">
                  <a16:creationId xmlns:a16="http://schemas.microsoft.com/office/drawing/2014/main" id="{DD50037D-5FAB-7C0C-ED32-20B4B4BB0B98}"/>
                </a:ext>
              </a:extLst>
            </p:cNvPr>
            <p:cNvSpPr txBox="1"/>
            <p:nvPr/>
          </p:nvSpPr>
          <p:spPr>
            <a:xfrm>
              <a:off x="2594094" y="4117432"/>
              <a:ext cx="413896" cy="369332"/>
            </a:xfrm>
            <a:prstGeom prst="rect">
              <a:avLst/>
            </a:prstGeom>
            <a:noFill/>
          </p:spPr>
          <p:txBody>
            <a:bodyPr wrap="none" rtlCol="0">
              <a:spAutoFit/>
            </a:bodyPr>
            <a:lstStyle/>
            <a:p>
              <a:r>
                <a:rPr lang="fr-BE" dirty="0"/>
                <a:t>T2</a:t>
              </a:r>
              <a:endParaRPr lang="en-US" dirty="0"/>
            </a:p>
          </p:txBody>
        </p:sp>
        <p:sp>
          <p:nvSpPr>
            <p:cNvPr id="41" name="Rectangle 40">
              <a:extLst>
                <a:ext uri="{FF2B5EF4-FFF2-40B4-BE49-F238E27FC236}">
                  <a16:creationId xmlns:a16="http://schemas.microsoft.com/office/drawing/2014/main" id="{27CD0B38-2ED7-A957-E213-3D8267426DD2}"/>
                </a:ext>
              </a:extLst>
            </p:cNvPr>
            <p:cNvSpPr/>
            <p:nvPr/>
          </p:nvSpPr>
          <p:spPr>
            <a:xfrm>
              <a:off x="2598028" y="4523154"/>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ZoneTexte 41">
              <a:extLst>
                <a:ext uri="{FF2B5EF4-FFF2-40B4-BE49-F238E27FC236}">
                  <a16:creationId xmlns:a16="http://schemas.microsoft.com/office/drawing/2014/main" id="{F46EA4B3-583F-07E8-5EA9-3DE5E943089F}"/>
                </a:ext>
              </a:extLst>
            </p:cNvPr>
            <p:cNvSpPr txBox="1"/>
            <p:nvPr/>
          </p:nvSpPr>
          <p:spPr>
            <a:xfrm>
              <a:off x="3115597" y="4115555"/>
              <a:ext cx="413896" cy="369332"/>
            </a:xfrm>
            <a:prstGeom prst="rect">
              <a:avLst/>
            </a:prstGeom>
            <a:noFill/>
          </p:spPr>
          <p:txBody>
            <a:bodyPr wrap="none" rtlCol="0">
              <a:spAutoFit/>
            </a:bodyPr>
            <a:lstStyle/>
            <a:p>
              <a:r>
                <a:rPr lang="fr-BE" dirty="0"/>
                <a:t>T3</a:t>
              </a:r>
              <a:endParaRPr lang="en-US" dirty="0"/>
            </a:p>
          </p:txBody>
        </p:sp>
        <p:sp>
          <p:nvSpPr>
            <p:cNvPr id="43" name="ZoneTexte 42">
              <a:extLst>
                <a:ext uri="{FF2B5EF4-FFF2-40B4-BE49-F238E27FC236}">
                  <a16:creationId xmlns:a16="http://schemas.microsoft.com/office/drawing/2014/main" id="{2F774399-BD80-12BB-5DA4-D68B6303F594}"/>
                </a:ext>
              </a:extLst>
            </p:cNvPr>
            <p:cNvSpPr txBox="1"/>
            <p:nvPr/>
          </p:nvSpPr>
          <p:spPr>
            <a:xfrm>
              <a:off x="3655252" y="4113042"/>
              <a:ext cx="413896" cy="369332"/>
            </a:xfrm>
            <a:prstGeom prst="rect">
              <a:avLst/>
            </a:prstGeom>
            <a:noFill/>
          </p:spPr>
          <p:txBody>
            <a:bodyPr wrap="none" rtlCol="0">
              <a:spAutoFit/>
            </a:bodyPr>
            <a:lstStyle/>
            <a:p>
              <a:r>
                <a:rPr lang="fr-BE" dirty="0"/>
                <a:t>T4</a:t>
              </a:r>
              <a:endParaRPr lang="en-US" dirty="0"/>
            </a:p>
          </p:txBody>
        </p:sp>
        <p:sp>
          <p:nvSpPr>
            <p:cNvPr id="44" name="ZoneTexte 43">
              <a:extLst>
                <a:ext uri="{FF2B5EF4-FFF2-40B4-BE49-F238E27FC236}">
                  <a16:creationId xmlns:a16="http://schemas.microsoft.com/office/drawing/2014/main" id="{F0B8A070-0F44-0AA4-AF3E-9F3C319235AA}"/>
                </a:ext>
              </a:extLst>
            </p:cNvPr>
            <p:cNvSpPr txBox="1"/>
            <p:nvPr/>
          </p:nvSpPr>
          <p:spPr>
            <a:xfrm>
              <a:off x="4174605" y="4102771"/>
              <a:ext cx="413896" cy="369332"/>
            </a:xfrm>
            <a:prstGeom prst="rect">
              <a:avLst/>
            </a:prstGeom>
            <a:noFill/>
          </p:spPr>
          <p:txBody>
            <a:bodyPr wrap="none" rtlCol="0">
              <a:spAutoFit/>
            </a:bodyPr>
            <a:lstStyle/>
            <a:p>
              <a:r>
                <a:rPr lang="fr-BE" dirty="0"/>
                <a:t>T5</a:t>
              </a:r>
              <a:endParaRPr lang="en-US" dirty="0"/>
            </a:p>
          </p:txBody>
        </p:sp>
        <p:sp>
          <p:nvSpPr>
            <p:cNvPr id="45" name="Rectangle 44">
              <a:extLst>
                <a:ext uri="{FF2B5EF4-FFF2-40B4-BE49-F238E27FC236}">
                  <a16:creationId xmlns:a16="http://schemas.microsoft.com/office/drawing/2014/main" id="{C9E6DD29-0CF9-E420-9750-FED3DBC39C99}"/>
                </a:ext>
              </a:extLst>
            </p:cNvPr>
            <p:cNvSpPr/>
            <p:nvPr/>
          </p:nvSpPr>
          <p:spPr>
            <a:xfrm>
              <a:off x="4702434" y="4495040"/>
              <a:ext cx="396607" cy="341523"/>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54BADA5-036E-34E1-2EAA-4E767AB7C3D8}"/>
                </a:ext>
              </a:extLst>
            </p:cNvPr>
            <p:cNvSpPr/>
            <p:nvPr/>
          </p:nvSpPr>
          <p:spPr>
            <a:xfrm>
              <a:off x="4702434" y="4836563"/>
              <a:ext cx="396607" cy="34152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ZoneTexte 46">
              <a:extLst>
                <a:ext uri="{FF2B5EF4-FFF2-40B4-BE49-F238E27FC236}">
                  <a16:creationId xmlns:a16="http://schemas.microsoft.com/office/drawing/2014/main" id="{DDEB449D-53A2-1267-A8AE-F4845B36933F}"/>
                </a:ext>
              </a:extLst>
            </p:cNvPr>
            <p:cNvSpPr txBox="1"/>
            <p:nvPr/>
          </p:nvSpPr>
          <p:spPr>
            <a:xfrm>
              <a:off x="4202851" y="4596941"/>
              <a:ext cx="338554" cy="461665"/>
            </a:xfrm>
            <a:prstGeom prst="rect">
              <a:avLst/>
            </a:prstGeom>
            <a:noFill/>
          </p:spPr>
          <p:txBody>
            <a:bodyPr wrap="none" rtlCol="0">
              <a:spAutoFit/>
            </a:bodyPr>
            <a:lstStyle/>
            <a:p>
              <a:r>
                <a:rPr lang="fr-BE" sz="2400" dirty="0"/>
                <a:t>+</a:t>
              </a:r>
              <a:endParaRPr lang="en-US" sz="2400" dirty="0"/>
            </a:p>
          </p:txBody>
        </p:sp>
        <p:sp>
          <p:nvSpPr>
            <p:cNvPr id="48" name="ZoneTexte 47">
              <a:extLst>
                <a:ext uri="{FF2B5EF4-FFF2-40B4-BE49-F238E27FC236}">
                  <a16:creationId xmlns:a16="http://schemas.microsoft.com/office/drawing/2014/main" id="{35FEC444-D8D4-B405-29FB-F96FFFD3606F}"/>
                </a:ext>
              </a:extLst>
            </p:cNvPr>
            <p:cNvSpPr txBox="1"/>
            <p:nvPr/>
          </p:nvSpPr>
          <p:spPr>
            <a:xfrm>
              <a:off x="4685145" y="4103044"/>
              <a:ext cx="413896" cy="369332"/>
            </a:xfrm>
            <a:prstGeom prst="rect">
              <a:avLst/>
            </a:prstGeom>
            <a:noFill/>
          </p:spPr>
          <p:txBody>
            <a:bodyPr wrap="none" rtlCol="0">
              <a:spAutoFit/>
            </a:bodyPr>
            <a:lstStyle/>
            <a:p>
              <a:r>
                <a:rPr lang="fr-BE" dirty="0"/>
                <a:t>T6</a:t>
              </a:r>
              <a:endParaRPr lang="en-US" dirty="0"/>
            </a:p>
          </p:txBody>
        </p:sp>
        <p:sp>
          <p:nvSpPr>
            <p:cNvPr id="49" name="Rectangle 48">
              <a:extLst>
                <a:ext uri="{FF2B5EF4-FFF2-40B4-BE49-F238E27FC236}">
                  <a16:creationId xmlns:a16="http://schemas.microsoft.com/office/drawing/2014/main" id="{C677E4CD-AF47-1BBF-ADD6-D99410DC8309}"/>
                </a:ext>
              </a:extLst>
            </p:cNvPr>
            <p:cNvSpPr/>
            <p:nvPr/>
          </p:nvSpPr>
          <p:spPr>
            <a:xfrm>
              <a:off x="3652328" y="4502964"/>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ZoneTexte 49">
              <a:extLst>
                <a:ext uri="{FF2B5EF4-FFF2-40B4-BE49-F238E27FC236}">
                  <a16:creationId xmlns:a16="http://schemas.microsoft.com/office/drawing/2014/main" id="{3DAC2FAF-FDAF-BD82-BA95-09EAC6A27F89}"/>
                </a:ext>
              </a:extLst>
            </p:cNvPr>
            <p:cNvSpPr txBox="1"/>
            <p:nvPr/>
          </p:nvSpPr>
          <p:spPr>
            <a:xfrm>
              <a:off x="4721162" y="4600016"/>
              <a:ext cx="338554" cy="461665"/>
            </a:xfrm>
            <a:prstGeom prst="rect">
              <a:avLst/>
            </a:prstGeom>
            <a:noFill/>
          </p:spPr>
          <p:txBody>
            <a:bodyPr wrap="none" rtlCol="0">
              <a:spAutoFit/>
            </a:bodyPr>
            <a:lstStyle/>
            <a:p>
              <a:r>
                <a:rPr lang="fr-BE" sz="2400" dirty="0"/>
                <a:t>+</a:t>
              </a:r>
              <a:endParaRPr lang="en-US" sz="2400" dirty="0"/>
            </a:p>
          </p:txBody>
        </p:sp>
      </p:grpSp>
      <p:sp>
        <p:nvSpPr>
          <p:cNvPr id="4" name="ZoneTexte 3">
            <a:extLst>
              <a:ext uri="{FF2B5EF4-FFF2-40B4-BE49-F238E27FC236}">
                <a16:creationId xmlns:a16="http://schemas.microsoft.com/office/drawing/2014/main" id="{B5113B9C-C641-D573-3895-22F99978ACE3}"/>
              </a:ext>
            </a:extLst>
          </p:cNvPr>
          <p:cNvSpPr txBox="1"/>
          <p:nvPr/>
        </p:nvSpPr>
        <p:spPr>
          <a:xfrm>
            <a:off x="2335174" y="3725917"/>
            <a:ext cx="2933111" cy="369332"/>
          </a:xfrm>
          <a:prstGeom prst="rect">
            <a:avLst/>
          </a:prstGeom>
          <a:noFill/>
        </p:spPr>
        <p:txBody>
          <a:bodyPr wrap="none" rtlCol="0">
            <a:spAutoFit/>
          </a:bodyPr>
          <a:lstStyle/>
          <a:p>
            <a:r>
              <a:rPr lang="fr-BE" dirty="0"/>
              <a:t>Schéma pour variété sensible</a:t>
            </a:r>
            <a:endParaRPr lang="en-US" dirty="0"/>
          </a:p>
        </p:txBody>
      </p:sp>
    </p:spTree>
    <p:extLst>
      <p:ext uri="{BB962C8B-B14F-4D97-AF65-F5344CB8AC3E}">
        <p14:creationId xmlns:p14="http://schemas.microsoft.com/office/powerpoint/2010/main" val="350116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9C97E-585F-CF1D-9169-A4489B49956D}"/>
              </a:ext>
            </a:extLst>
          </p:cNvPr>
          <p:cNvSpPr>
            <a:spLocks noGrp="1"/>
          </p:cNvSpPr>
          <p:nvPr>
            <p:ph type="title"/>
          </p:nvPr>
        </p:nvSpPr>
        <p:spPr/>
        <p:txBody>
          <a:bodyPr/>
          <a:lstStyle/>
          <a:p>
            <a:r>
              <a:rPr lang="fr-BE" dirty="0"/>
              <a:t>Le mildiou en 2024</a:t>
            </a:r>
          </a:p>
        </p:txBody>
      </p:sp>
      <p:sp>
        <p:nvSpPr>
          <p:cNvPr id="3" name="Espace réservé du contenu 2">
            <a:extLst>
              <a:ext uri="{FF2B5EF4-FFF2-40B4-BE49-F238E27FC236}">
                <a16:creationId xmlns:a16="http://schemas.microsoft.com/office/drawing/2014/main" id="{0603F0BA-29EC-FFA8-ED13-C87FAB3D6131}"/>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8FD45385-8F85-D7CF-A069-DB97A4ECFC46}"/>
              </a:ext>
            </a:extLst>
          </p:cNvPr>
          <p:cNvPicPr>
            <a:picLocks noChangeAspect="1"/>
          </p:cNvPicPr>
          <p:nvPr/>
        </p:nvPicPr>
        <p:blipFill>
          <a:blip r:embed="rId2">
            <a:extLst>
              <a:ext uri="{28A0092B-C50C-407E-A947-70E740481C1C}">
                <a14:useLocalDpi xmlns:a14="http://schemas.microsoft.com/office/drawing/2010/main" val="0"/>
              </a:ext>
            </a:extLst>
          </a:blip>
          <a:srcRect l="6875" r="4194"/>
          <a:stretch/>
        </p:blipFill>
        <p:spPr>
          <a:xfrm>
            <a:off x="749710" y="2876212"/>
            <a:ext cx="10842523" cy="1341549"/>
          </a:xfrm>
          <a:prstGeom prst="rect">
            <a:avLst/>
          </a:prstGeom>
        </p:spPr>
      </p:pic>
      <p:sp>
        <p:nvSpPr>
          <p:cNvPr id="6" name="ZoneTexte 5">
            <a:extLst>
              <a:ext uri="{FF2B5EF4-FFF2-40B4-BE49-F238E27FC236}">
                <a16:creationId xmlns:a16="http://schemas.microsoft.com/office/drawing/2014/main" id="{5FA504C9-50DF-CA92-D964-6D9DC836EB2D}"/>
              </a:ext>
            </a:extLst>
          </p:cNvPr>
          <p:cNvSpPr txBox="1"/>
          <p:nvPr/>
        </p:nvSpPr>
        <p:spPr>
          <a:xfrm>
            <a:off x="3780646" y="1369136"/>
            <a:ext cx="3519618" cy="769441"/>
          </a:xfrm>
          <a:prstGeom prst="rect">
            <a:avLst/>
          </a:prstGeom>
          <a:noFill/>
        </p:spPr>
        <p:txBody>
          <a:bodyPr wrap="none" rtlCol="0">
            <a:spAutoFit/>
          </a:bodyPr>
          <a:lstStyle/>
          <a:p>
            <a:r>
              <a:rPr lang="fr-BE" sz="4400" b="1" dirty="0"/>
              <a:t>Station de Ath</a:t>
            </a:r>
          </a:p>
        </p:txBody>
      </p:sp>
      <p:sp>
        <p:nvSpPr>
          <p:cNvPr id="7" name="ZoneTexte 6">
            <a:extLst>
              <a:ext uri="{FF2B5EF4-FFF2-40B4-BE49-F238E27FC236}">
                <a16:creationId xmlns:a16="http://schemas.microsoft.com/office/drawing/2014/main" id="{AB7739E3-A82A-4952-B855-BB358653B619}"/>
              </a:ext>
            </a:extLst>
          </p:cNvPr>
          <p:cNvSpPr txBox="1"/>
          <p:nvPr/>
        </p:nvSpPr>
        <p:spPr>
          <a:xfrm>
            <a:off x="337242" y="5007815"/>
            <a:ext cx="1728625" cy="677108"/>
          </a:xfrm>
          <a:prstGeom prst="rect">
            <a:avLst/>
          </a:prstGeom>
          <a:noFill/>
        </p:spPr>
        <p:txBody>
          <a:bodyPr wrap="square" rtlCol="0">
            <a:spAutoFit/>
          </a:bodyPr>
          <a:lstStyle/>
          <a:p>
            <a:pPr algn="ctr"/>
            <a:r>
              <a:rPr lang="fr-BE" b="1" dirty="0"/>
              <a:t>03/04</a:t>
            </a:r>
          </a:p>
          <a:p>
            <a:pPr algn="ctr"/>
            <a:r>
              <a:rPr lang="fr-BE" sz="2000" b="1" dirty="0">
                <a:solidFill>
                  <a:schemeClr val="bg1"/>
                </a:solidFill>
              </a:rPr>
              <a:t>1</a:t>
            </a:r>
            <a:r>
              <a:rPr lang="fr-BE" sz="2000" b="1" baseline="30000" dirty="0">
                <a:solidFill>
                  <a:schemeClr val="bg1"/>
                </a:solidFill>
              </a:rPr>
              <a:t>è</a:t>
            </a:r>
            <a:r>
              <a:rPr lang="fr-BE" sz="2000" b="1" baseline="30000" dirty="0"/>
              <a:t>re</a:t>
            </a:r>
            <a:r>
              <a:rPr lang="fr-BE" sz="2000" b="1" dirty="0"/>
              <a:t> </a:t>
            </a:r>
            <a:r>
              <a:rPr lang="fr-BE" dirty="0"/>
              <a:t> génération</a:t>
            </a:r>
          </a:p>
        </p:txBody>
      </p:sp>
      <p:sp>
        <p:nvSpPr>
          <p:cNvPr id="8" name="ZoneTexte 7">
            <a:extLst>
              <a:ext uri="{FF2B5EF4-FFF2-40B4-BE49-F238E27FC236}">
                <a16:creationId xmlns:a16="http://schemas.microsoft.com/office/drawing/2014/main" id="{D14442FC-0ECE-5EC7-203C-2BD066549112}"/>
              </a:ext>
            </a:extLst>
          </p:cNvPr>
          <p:cNvSpPr txBox="1"/>
          <p:nvPr/>
        </p:nvSpPr>
        <p:spPr>
          <a:xfrm>
            <a:off x="1527263" y="4223283"/>
            <a:ext cx="603563" cy="369332"/>
          </a:xfrm>
          <a:prstGeom prst="rect">
            <a:avLst/>
          </a:prstGeom>
          <a:noFill/>
        </p:spPr>
        <p:txBody>
          <a:bodyPr wrap="none" rtlCol="0">
            <a:spAutoFit/>
          </a:bodyPr>
          <a:lstStyle/>
          <a:p>
            <a:r>
              <a:rPr lang="fr-BE" dirty="0"/>
              <a:t>Avril</a:t>
            </a:r>
          </a:p>
        </p:txBody>
      </p:sp>
      <p:cxnSp>
        <p:nvCxnSpPr>
          <p:cNvPr id="10" name="Connecteur droit 9">
            <a:extLst>
              <a:ext uri="{FF2B5EF4-FFF2-40B4-BE49-F238E27FC236}">
                <a16:creationId xmlns:a16="http://schemas.microsoft.com/office/drawing/2014/main" id="{C4725CFE-1928-8FCD-B114-BEE2D0BD582A}"/>
              </a:ext>
            </a:extLst>
          </p:cNvPr>
          <p:cNvCxnSpPr/>
          <p:nvPr/>
        </p:nvCxnSpPr>
        <p:spPr>
          <a:xfrm>
            <a:off x="924560" y="4217761"/>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0580DC1-9B40-C45F-47BB-ACB0619F0C15}"/>
              </a:ext>
            </a:extLst>
          </p:cNvPr>
          <p:cNvCxnSpPr/>
          <p:nvPr/>
        </p:nvCxnSpPr>
        <p:spPr>
          <a:xfrm>
            <a:off x="2786380" y="4211927"/>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B6F3AA0D-9F7B-5EA8-FEC7-5694E73AD337}"/>
              </a:ext>
            </a:extLst>
          </p:cNvPr>
          <p:cNvCxnSpPr/>
          <p:nvPr/>
        </p:nvCxnSpPr>
        <p:spPr>
          <a:xfrm>
            <a:off x="4714240" y="4223283"/>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06ACE11-F1E6-00B7-FFBF-3AEB48308B86}"/>
              </a:ext>
            </a:extLst>
          </p:cNvPr>
          <p:cNvCxnSpPr/>
          <p:nvPr/>
        </p:nvCxnSpPr>
        <p:spPr>
          <a:xfrm>
            <a:off x="6604000" y="4215663"/>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DD437F3-D37A-EFD0-A348-7370F8249DE7}"/>
              </a:ext>
            </a:extLst>
          </p:cNvPr>
          <p:cNvCxnSpPr/>
          <p:nvPr/>
        </p:nvCxnSpPr>
        <p:spPr>
          <a:xfrm>
            <a:off x="8521700" y="4211927"/>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B1D5C0F-DF5E-1093-C355-41E0941BA6B5}"/>
              </a:ext>
            </a:extLst>
          </p:cNvPr>
          <p:cNvCxnSpPr/>
          <p:nvPr/>
        </p:nvCxnSpPr>
        <p:spPr>
          <a:xfrm>
            <a:off x="10464800" y="4211926"/>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5EB61F3-17BF-5393-AB0D-A99AA231360E}"/>
              </a:ext>
            </a:extLst>
          </p:cNvPr>
          <p:cNvSpPr txBox="1"/>
          <p:nvPr/>
        </p:nvSpPr>
        <p:spPr>
          <a:xfrm>
            <a:off x="3507975" y="4223283"/>
            <a:ext cx="545342" cy="369332"/>
          </a:xfrm>
          <a:prstGeom prst="rect">
            <a:avLst/>
          </a:prstGeom>
          <a:noFill/>
        </p:spPr>
        <p:txBody>
          <a:bodyPr wrap="none" rtlCol="0">
            <a:spAutoFit/>
          </a:bodyPr>
          <a:lstStyle/>
          <a:p>
            <a:r>
              <a:rPr lang="fr-BE" dirty="0"/>
              <a:t>Mai</a:t>
            </a:r>
          </a:p>
        </p:txBody>
      </p:sp>
      <p:sp>
        <p:nvSpPr>
          <p:cNvPr id="17" name="ZoneTexte 16">
            <a:extLst>
              <a:ext uri="{FF2B5EF4-FFF2-40B4-BE49-F238E27FC236}">
                <a16:creationId xmlns:a16="http://schemas.microsoft.com/office/drawing/2014/main" id="{B386D403-C2A9-23E8-F24D-C0BF7A4508CB}"/>
              </a:ext>
            </a:extLst>
          </p:cNvPr>
          <p:cNvSpPr txBox="1"/>
          <p:nvPr/>
        </p:nvSpPr>
        <p:spPr>
          <a:xfrm>
            <a:off x="5476568" y="4257039"/>
            <a:ext cx="554960" cy="369332"/>
          </a:xfrm>
          <a:prstGeom prst="rect">
            <a:avLst/>
          </a:prstGeom>
          <a:noFill/>
        </p:spPr>
        <p:txBody>
          <a:bodyPr wrap="none" rtlCol="0">
            <a:spAutoFit/>
          </a:bodyPr>
          <a:lstStyle/>
          <a:p>
            <a:r>
              <a:rPr lang="fr-BE" dirty="0"/>
              <a:t>Juin</a:t>
            </a:r>
          </a:p>
        </p:txBody>
      </p:sp>
      <p:sp>
        <p:nvSpPr>
          <p:cNvPr id="18" name="ZoneTexte 17">
            <a:extLst>
              <a:ext uri="{FF2B5EF4-FFF2-40B4-BE49-F238E27FC236}">
                <a16:creationId xmlns:a16="http://schemas.microsoft.com/office/drawing/2014/main" id="{C0BCB3F5-055B-8CB0-176E-4F07FC4C9B49}"/>
              </a:ext>
            </a:extLst>
          </p:cNvPr>
          <p:cNvSpPr txBox="1"/>
          <p:nvPr/>
        </p:nvSpPr>
        <p:spPr>
          <a:xfrm>
            <a:off x="7281317" y="4223283"/>
            <a:ext cx="730072" cy="369332"/>
          </a:xfrm>
          <a:prstGeom prst="rect">
            <a:avLst/>
          </a:prstGeom>
          <a:noFill/>
        </p:spPr>
        <p:txBody>
          <a:bodyPr wrap="none" rtlCol="0">
            <a:spAutoFit/>
          </a:bodyPr>
          <a:lstStyle/>
          <a:p>
            <a:r>
              <a:rPr lang="fr-BE" dirty="0"/>
              <a:t>Juillet</a:t>
            </a:r>
          </a:p>
        </p:txBody>
      </p:sp>
      <p:sp>
        <p:nvSpPr>
          <p:cNvPr id="19" name="ZoneTexte 18">
            <a:extLst>
              <a:ext uri="{FF2B5EF4-FFF2-40B4-BE49-F238E27FC236}">
                <a16:creationId xmlns:a16="http://schemas.microsoft.com/office/drawing/2014/main" id="{C70FD84E-1EB6-64E2-0125-6DF46C8870D2}"/>
              </a:ext>
            </a:extLst>
          </p:cNvPr>
          <p:cNvSpPr txBox="1"/>
          <p:nvPr/>
        </p:nvSpPr>
        <p:spPr>
          <a:xfrm>
            <a:off x="9205682" y="4223283"/>
            <a:ext cx="638316" cy="369332"/>
          </a:xfrm>
          <a:prstGeom prst="rect">
            <a:avLst/>
          </a:prstGeom>
          <a:noFill/>
        </p:spPr>
        <p:txBody>
          <a:bodyPr wrap="none" rtlCol="0">
            <a:spAutoFit/>
          </a:bodyPr>
          <a:lstStyle/>
          <a:p>
            <a:r>
              <a:rPr lang="fr-BE" dirty="0"/>
              <a:t>Août</a:t>
            </a:r>
          </a:p>
        </p:txBody>
      </p:sp>
      <p:cxnSp>
        <p:nvCxnSpPr>
          <p:cNvPr id="21" name="Connecteur droit avec flèche 20">
            <a:extLst>
              <a:ext uri="{FF2B5EF4-FFF2-40B4-BE49-F238E27FC236}">
                <a16:creationId xmlns:a16="http://schemas.microsoft.com/office/drawing/2014/main" id="{77043AC0-0EC2-A015-FA48-EFA4D09259FD}"/>
              </a:ext>
            </a:extLst>
          </p:cNvPr>
          <p:cNvCxnSpPr>
            <a:cxnSpLocks/>
            <a:endCxn id="7" idx="0"/>
          </p:cNvCxnSpPr>
          <p:nvPr/>
        </p:nvCxnSpPr>
        <p:spPr>
          <a:xfrm>
            <a:off x="1168894" y="4171392"/>
            <a:ext cx="32661" cy="8364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E4C5799D-41AE-1158-7B0E-2A75B3A6445D}"/>
              </a:ext>
            </a:extLst>
          </p:cNvPr>
          <p:cNvSpPr txBox="1"/>
          <p:nvPr/>
        </p:nvSpPr>
        <p:spPr>
          <a:xfrm>
            <a:off x="9843999" y="5007815"/>
            <a:ext cx="1992568" cy="677108"/>
          </a:xfrm>
          <a:prstGeom prst="rect">
            <a:avLst/>
          </a:prstGeom>
          <a:noFill/>
        </p:spPr>
        <p:txBody>
          <a:bodyPr wrap="square" rtlCol="0">
            <a:spAutoFit/>
          </a:bodyPr>
          <a:lstStyle/>
          <a:p>
            <a:pPr algn="ctr"/>
            <a:r>
              <a:rPr lang="fr-BE" b="1" dirty="0"/>
              <a:t>08/09</a:t>
            </a:r>
          </a:p>
          <a:p>
            <a:pPr algn="ctr"/>
            <a:r>
              <a:rPr lang="fr-BE" sz="2000" b="1" dirty="0"/>
              <a:t>23</a:t>
            </a:r>
            <a:r>
              <a:rPr lang="fr-BE" sz="2000" b="1" baseline="30000" dirty="0"/>
              <a:t>ème</a:t>
            </a:r>
            <a:r>
              <a:rPr lang="fr-BE" sz="2000" b="1" dirty="0"/>
              <a:t> </a:t>
            </a:r>
            <a:r>
              <a:rPr lang="fr-BE" dirty="0"/>
              <a:t> génération</a:t>
            </a:r>
          </a:p>
        </p:txBody>
      </p:sp>
      <p:cxnSp>
        <p:nvCxnSpPr>
          <p:cNvPr id="45" name="Connecteur droit avec flèche 44">
            <a:extLst>
              <a:ext uri="{FF2B5EF4-FFF2-40B4-BE49-F238E27FC236}">
                <a16:creationId xmlns:a16="http://schemas.microsoft.com/office/drawing/2014/main" id="{2275C12A-ED78-FC96-8227-51247565A6E5}"/>
              </a:ext>
            </a:extLst>
          </p:cNvPr>
          <p:cNvCxnSpPr>
            <a:cxnSpLocks/>
            <a:endCxn id="44" idx="0"/>
          </p:cNvCxnSpPr>
          <p:nvPr/>
        </p:nvCxnSpPr>
        <p:spPr>
          <a:xfrm flipH="1">
            <a:off x="10840283" y="4171392"/>
            <a:ext cx="99310" cy="8364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437330B9-0561-EB8B-6C62-B2A65B3EBFE0}"/>
              </a:ext>
            </a:extLst>
          </p:cNvPr>
          <p:cNvSpPr/>
          <p:nvPr/>
        </p:nvSpPr>
        <p:spPr>
          <a:xfrm>
            <a:off x="9715500" y="5181600"/>
            <a:ext cx="1038225" cy="59581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ZoneTexte 47">
            <a:extLst>
              <a:ext uri="{FF2B5EF4-FFF2-40B4-BE49-F238E27FC236}">
                <a16:creationId xmlns:a16="http://schemas.microsoft.com/office/drawing/2014/main" id="{134A092C-7120-A04B-BB2C-A7F2157FBE07}"/>
              </a:ext>
            </a:extLst>
          </p:cNvPr>
          <p:cNvSpPr txBox="1"/>
          <p:nvPr/>
        </p:nvSpPr>
        <p:spPr>
          <a:xfrm>
            <a:off x="2546471" y="5684923"/>
            <a:ext cx="6970113" cy="461665"/>
          </a:xfrm>
          <a:prstGeom prst="rect">
            <a:avLst/>
          </a:prstGeom>
          <a:noFill/>
          <a:ln w="38100">
            <a:solidFill>
              <a:srgbClr val="C00000"/>
            </a:solidFill>
          </a:ln>
        </p:spPr>
        <p:txBody>
          <a:bodyPr wrap="none" rtlCol="0">
            <a:spAutoFit/>
          </a:bodyPr>
          <a:lstStyle/>
          <a:p>
            <a:r>
              <a:rPr lang="fr-BE" sz="2400" b="1" dirty="0"/>
              <a:t>Pression mildiou très élevée dès le début de la saison</a:t>
            </a:r>
          </a:p>
        </p:txBody>
      </p:sp>
    </p:spTree>
    <p:extLst>
      <p:ext uri="{BB962C8B-B14F-4D97-AF65-F5344CB8AC3E}">
        <p14:creationId xmlns:p14="http://schemas.microsoft.com/office/powerpoint/2010/main" val="304646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0A343A1-0884-6D84-3D3C-9F04025DAD7F}"/>
              </a:ext>
            </a:extLst>
          </p:cNvPr>
          <p:cNvSpPr>
            <a:spLocks noGrp="1"/>
          </p:cNvSpPr>
          <p:nvPr>
            <p:ph idx="1"/>
          </p:nvPr>
        </p:nvSpPr>
        <p:spPr>
          <a:xfrm>
            <a:off x="2082657" y="2005012"/>
            <a:ext cx="4661044" cy="4351338"/>
          </a:xfrm>
        </p:spPr>
        <p:txBody>
          <a:bodyPr/>
          <a:lstStyle/>
          <a:p>
            <a:r>
              <a:rPr lang="fr-BE" dirty="0"/>
              <a:t>Un « mode d’action » supplémentaire</a:t>
            </a:r>
          </a:p>
        </p:txBody>
      </p:sp>
      <p:pic>
        <p:nvPicPr>
          <p:cNvPr id="8" name="Image 7">
            <a:extLst>
              <a:ext uri="{FF2B5EF4-FFF2-40B4-BE49-F238E27FC236}">
                <a16:creationId xmlns:a16="http://schemas.microsoft.com/office/drawing/2014/main" id="{460FBF74-9FEC-B631-AF02-C9F9EECE80CC}"/>
              </a:ext>
            </a:extLst>
          </p:cNvPr>
          <p:cNvPicPr>
            <a:picLocks noChangeAspect="1"/>
          </p:cNvPicPr>
          <p:nvPr/>
        </p:nvPicPr>
        <p:blipFill>
          <a:blip r:embed="rId2"/>
          <a:stretch>
            <a:fillRect/>
          </a:stretch>
        </p:blipFill>
        <p:spPr>
          <a:xfrm>
            <a:off x="7140412" y="1825624"/>
            <a:ext cx="3264780" cy="4351339"/>
          </a:xfrm>
          <a:prstGeom prst="rect">
            <a:avLst/>
          </a:prstGeom>
        </p:spPr>
      </p:pic>
      <p:sp>
        <p:nvSpPr>
          <p:cNvPr id="9" name="ZoneTexte 8">
            <a:extLst>
              <a:ext uri="{FF2B5EF4-FFF2-40B4-BE49-F238E27FC236}">
                <a16:creationId xmlns:a16="http://schemas.microsoft.com/office/drawing/2014/main" id="{45012D4F-E2E2-5B39-B441-0D2543A38D65}"/>
              </a:ext>
            </a:extLst>
          </p:cNvPr>
          <p:cNvSpPr txBox="1"/>
          <p:nvPr/>
        </p:nvSpPr>
        <p:spPr>
          <a:xfrm>
            <a:off x="8201890" y="6186199"/>
            <a:ext cx="1066318" cy="369332"/>
          </a:xfrm>
          <a:prstGeom prst="rect">
            <a:avLst/>
          </a:prstGeom>
          <a:noFill/>
        </p:spPr>
        <p:txBody>
          <a:bodyPr wrap="none" rtlCol="0">
            <a:spAutoFit/>
          </a:bodyPr>
          <a:lstStyle/>
          <a:p>
            <a:r>
              <a:rPr lang="fr-BE" dirty="0"/>
              <a:t>22/07/24</a:t>
            </a:r>
            <a:endParaRPr lang="en-US" dirty="0"/>
          </a:p>
        </p:txBody>
      </p:sp>
      <p:pic>
        <p:nvPicPr>
          <p:cNvPr id="10" name="Image 9">
            <a:extLst>
              <a:ext uri="{FF2B5EF4-FFF2-40B4-BE49-F238E27FC236}">
                <a16:creationId xmlns:a16="http://schemas.microsoft.com/office/drawing/2014/main" id="{030B9969-7CD1-5A65-63A6-8FF660F14897}"/>
              </a:ext>
            </a:extLst>
          </p:cNvPr>
          <p:cNvPicPr>
            <a:picLocks noChangeAspect="1"/>
          </p:cNvPicPr>
          <p:nvPr/>
        </p:nvPicPr>
        <p:blipFill>
          <a:blip r:embed="rId3"/>
          <a:stretch>
            <a:fillRect/>
          </a:stretch>
        </p:blipFill>
        <p:spPr>
          <a:xfrm>
            <a:off x="1533679" y="5228864"/>
            <a:ext cx="3734606" cy="1083036"/>
          </a:xfrm>
          <a:prstGeom prst="rect">
            <a:avLst/>
          </a:prstGeom>
        </p:spPr>
      </p:pic>
      <p:sp>
        <p:nvSpPr>
          <p:cNvPr id="5" name="Rectangle 4">
            <a:extLst>
              <a:ext uri="{FF2B5EF4-FFF2-40B4-BE49-F238E27FC236}">
                <a16:creationId xmlns:a16="http://schemas.microsoft.com/office/drawing/2014/main" id="{4243F338-3E49-F948-DC21-EF80CFC359D6}"/>
              </a:ext>
            </a:extLst>
          </p:cNvPr>
          <p:cNvSpPr/>
          <p:nvPr/>
        </p:nvSpPr>
        <p:spPr>
          <a:xfrm>
            <a:off x="4712703" y="4843806"/>
            <a:ext cx="396607" cy="341523"/>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6AE69D-CB69-7727-D188-EDDAB1EB2838}"/>
              </a:ext>
            </a:extLst>
          </p:cNvPr>
          <p:cNvSpPr/>
          <p:nvPr/>
        </p:nvSpPr>
        <p:spPr>
          <a:xfrm>
            <a:off x="4712704" y="4510207"/>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E245E4-3745-C301-E73D-186B12EF8EB7}"/>
              </a:ext>
            </a:extLst>
          </p:cNvPr>
          <p:cNvSpPr/>
          <p:nvPr/>
        </p:nvSpPr>
        <p:spPr>
          <a:xfrm>
            <a:off x="2621396" y="4505864"/>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57CBA71-EF5A-D1EE-4CBF-9F2208C587DB}"/>
              </a:ext>
            </a:extLst>
          </p:cNvPr>
          <p:cNvSpPr/>
          <p:nvPr/>
        </p:nvSpPr>
        <p:spPr>
          <a:xfrm>
            <a:off x="2621396" y="4847387"/>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ZoneTexte 23">
            <a:extLst>
              <a:ext uri="{FF2B5EF4-FFF2-40B4-BE49-F238E27FC236}">
                <a16:creationId xmlns:a16="http://schemas.microsoft.com/office/drawing/2014/main" id="{08D713DD-3AC8-8E23-521A-3AD0D64352C0}"/>
              </a:ext>
            </a:extLst>
          </p:cNvPr>
          <p:cNvSpPr txBox="1"/>
          <p:nvPr/>
        </p:nvSpPr>
        <p:spPr>
          <a:xfrm>
            <a:off x="2650422" y="4605747"/>
            <a:ext cx="338554" cy="461665"/>
          </a:xfrm>
          <a:prstGeom prst="rect">
            <a:avLst/>
          </a:prstGeom>
          <a:noFill/>
        </p:spPr>
        <p:txBody>
          <a:bodyPr wrap="none" rtlCol="0">
            <a:spAutoFit/>
          </a:bodyPr>
          <a:lstStyle/>
          <a:p>
            <a:r>
              <a:rPr lang="fr-BE" sz="2400" dirty="0"/>
              <a:t>+</a:t>
            </a:r>
            <a:endParaRPr lang="en-US" sz="2400" dirty="0"/>
          </a:p>
        </p:txBody>
      </p:sp>
      <p:sp>
        <p:nvSpPr>
          <p:cNvPr id="25" name="ZoneTexte 24">
            <a:extLst>
              <a:ext uri="{FF2B5EF4-FFF2-40B4-BE49-F238E27FC236}">
                <a16:creationId xmlns:a16="http://schemas.microsoft.com/office/drawing/2014/main" id="{0583E34D-C6CF-5EBC-F7F7-9156EE803FDE}"/>
              </a:ext>
            </a:extLst>
          </p:cNvPr>
          <p:cNvSpPr txBox="1"/>
          <p:nvPr/>
        </p:nvSpPr>
        <p:spPr>
          <a:xfrm>
            <a:off x="2575080" y="4125344"/>
            <a:ext cx="413896" cy="369332"/>
          </a:xfrm>
          <a:prstGeom prst="rect">
            <a:avLst/>
          </a:prstGeom>
          <a:noFill/>
        </p:spPr>
        <p:txBody>
          <a:bodyPr wrap="none" rtlCol="0">
            <a:spAutoFit/>
          </a:bodyPr>
          <a:lstStyle/>
          <a:p>
            <a:r>
              <a:rPr lang="fr-BE" dirty="0"/>
              <a:t>T1</a:t>
            </a:r>
            <a:endParaRPr lang="en-US" dirty="0"/>
          </a:p>
        </p:txBody>
      </p:sp>
      <p:sp>
        <p:nvSpPr>
          <p:cNvPr id="53" name="ZoneTexte 52">
            <a:extLst>
              <a:ext uri="{FF2B5EF4-FFF2-40B4-BE49-F238E27FC236}">
                <a16:creationId xmlns:a16="http://schemas.microsoft.com/office/drawing/2014/main" id="{E1FFCC1F-BA7B-F25F-190E-3B676C7A6169}"/>
              </a:ext>
            </a:extLst>
          </p:cNvPr>
          <p:cNvSpPr txBox="1"/>
          <p:nvPr/>
        </p:nvSpPr>
        <p:spPr>
          <a:xfrm>
            <a:off x="4184707" y="4120285"/>
            <a:ext cx="413896" cy="369332"/>
          </a:xfrm>
          <a:prstGeom prst="rect">
            <a:avLst/>
          </a:prstGeom>
          <a:noFill/>
        </p:spPr>
        <p:txBody>
          <a:bodyPr wrap="none" rtlCol="0">
            <a:spAutoFit/>
          </a:bodyPr>
          <a:lstStyle/>
          <a:p>
            <a:r>
              <a:rPr lang="fr-BE" dirty="0"/>
              <a:t>T3</a:t>
            </a:r>
            <a:endParaRPr lang="en-US" dirty="0"/>
          </a:p>
        </p:txBody>
      </p:sp>
      <p:sp>
        <p:nvSpPr>
          <p:cNvPr id="54" name="ZoneTexte 53">
            <a:extLst>
              <a:ext uri="{FF2B5EF4-FFF2-40B4-BE49-F238E27FC236}">
                <a16:creationId xmlns:a16="http://schemas.microsoft.com/office/drawing/2014/main" id="{3715048D-CE05-74E9-88EB-77ED3996932B}"/>
              </a:ext>
            </a:extLst>
          </p:cNvPr>
          <p:cNvSpPr txBox="1"/>
          <p:nvPr/>
        </p:nvSpPr>
        <p:spPr>
          <a:xfrm>
            <a:off x="4704060" y="4110014"/>
            <a:ext cx="413896" cy="369332"/>
          </a:xfrm>
          <a:prstGeom prst="rect">
            <a:avLst/>
          </a:prstGeom>
          <a:noFill/>
        </p:spPr>
        <p:txBody>
          <a:bodyPr wrap="none" rtlCol="0">
            <a:spAutoFit/>
          </a:bodyPr>
          <a:lstStyle/>
          <a:p>
            <a:r>
              <a:rPr lang="fr-BE" dirty="0"/>
              <a:t>T4</a:t>
            </a:r>
            <a:endParaRPr lang="en-US" dirty="0"/>
          </a:p>
        </p:txBody>
      </p:sp>
      <p:sp>
        <p:nvSpPr>
          <p:cNvPr id="55" name="Rectangle 54">
            <a:extLst>
              <a:ext uri="{FF2B5EF4-FFF2-40B4-BE49-F238E27FC236}">
                <a16:creationId xmlns:a16="http://schemas.microsoft.com/office/drawing/2014/main" id="{388B3112-75C6-74DB-F747-988A3DFDDF92}"/>
              </a:ext>
            </a:extLst>
          </p:cNvPr>
          <p:cNvSpPr/>
          <p:nvPr/>
        </p:nvSpPr>
        <p:spPr>
          <a:xfrm>
            <a:off x="3714304" y="4502283"/>
            <a:ext cx="396607" cy="341523"/>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9F57CBC-6BA7-1400-EB24-DC204AE127D2}"/>
              </a:ext>
            </a:extLst>
          </p:cNvPr>
          <p:cNvSpPr/>
          <p:nvPr/>
        </p:nvSpPr>
        <p:spPr>
          <a:xfrm>
            <a:off x="3714304" y="4843806"/>
            <a:ext cx="396607" cy="34152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ZoneTexte 56">
            <a:extLst>
              <a:ext uri="{FF2B5EF4-FFF2-40B4-BE49-F238E27FC236}">
                <a16:creationId xmlns:a16="http://schemas.microsoft.com/office/drawing/2014/main" id="{BDD775BF-1EBE-593E-98FF-B4F4DC8282FD}"/>
              </a:ext>
            </a:extLst>
          </p:cNvPr>
          <p:cNvSpPr txBox="1"/>
          <p:nvPr/>
        </p:nvSpPr>
        <p:spPr>
          <a:xfrm>
            <a:off x="4732306" y="4604184"/>
            <a:ext cx="338554" cy="461665"/>
          </a:xfrm>
          <a:prstGeom prst="rect">
            <a:avLst/>
          </a:prstGeom>
          <a:noFill/>
        </p:spPr>
        <p:txBody>
          <a:bodyPr wrap="none" rtlCol="0">
            <a:spAutoFit/>
          </a:bodyPr>
          <a:lstStyle/>
          <a:p>
            <a:r>
              <a:rPr lang="fr-BE" sz="2400" dirty="0"/>
              <a:t>+</a:t>
            </a:r>
            <a:endParaRPr lang="en-US" sz="2400" dirty="0"/>
          </a:p>
        </p:txBody>
      </p:sp>
      <p:sp>
        <p:nvSpPr>
          <p:cNvPr id="58" name="ZoneTexte 57">
            <a:extLst>
              <a:ext uri="{FF2B5EF4-FFF2-40B4-BE49-F238E27FC236}">
                <a16:creationId xmlns:a16="http://schemas.microsoft.com/office/drawing/2014/main" id="{AAE7EB34-43A0-2112-FD5B-176C7A16C163}"/>
              </a:ext>
            </a:extLst>
          </p:cNvPr>
          <p:cNvSpPr txBox="1"/>
          <p:nvPr/>
        </p:nvSpPr>
        <p:spPr>
          <a:xfrm>
            <a:off x="3697015" y="4110287"/>
            <a:ext cx="413896" cy="369332"/>
          </a:xfrm>
          <a:prstGeom prst="rect">
            <a:avLst/>
          </a:prstGeom>
          <a:noFill/>
        </p:spPr>
        <p:txBody>
          <a:bodyPr wrap="none" rtlCol="0">
            <a:spAutoFit/>
          </a:bodyPr>
          <a:lstStyle/>
          <a:p>
            <a:r>
              <a:rPr lang="fr-BE" dirty="0"/>
              <a:t>T2</a:t>
            </a:r>
            <a:endParaRPr lang="en-US" dirty="0"/>
          </a:p>
        </p:txBody>
      </p:sp>
      <p:sp>
        <p:nvSpPr>
          <p:cNvPr id="59" name="Rectangle 58">
            <a:extLst>
              <a:ext uri="{FF2B5EF4-FFF2-40B4-BE49-F238E27FC236}">
                <a16:creationId xmlns:a16="http://schemas.microsoft.com/office/drawing/2014/main" id="{7F6A2ACF-E808-B6C4-ECB8-7D8608A504F0}"/>
              </a:ext>
            </a:extLst>
          </p:cNvPr>
          <p:cNvSpPr/>
          <p:nvPr/>
        </p:nvSpPr>
        <p:spPr>
          <a:xfrm>
            <a:off x="4181783" y="4510207"/>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ZoneTexte 59">
            <a:extLst>
              <a:ext uri="{FF2B5EF4-FFF2-40B4-BE49-F238E27FC236}">
                <a16:creationId xmlns:a16="http://schemas.microsoft.com/office/drawing/2014/main" id="{97FA5C39-822C-BA78-1236-9880D3FB71F2}"/>
              </a:ext>
            </a:extLst>
          </p:cNvPr>
          <p:cNvSpPr txBox="1"/>
          <p:nvPr/>
        </p:nvSpPr>
        <p:spPr>
          <a:xfrm>
            <a:off x="3733032" y="4607259"/>
            <a:ext cx="338554" cy="461665"/>
          </a:xfrm>
          <a:prstGeom prst="rect">
            <a:avLst/>
          </a:prstGeom>
          <a:noFill/>
        </p:spPr>
        <p:txBody>
          <a:bodyPr wrap="none" rtlCol="0">
            <a:spAutoFit/>
          </a:bodyPr>
          <a:lstStyle/>
          <a:p>
            <a:r>
              <a:rPr lang="fr-BE" sz="2400" dirty="0"/>
              <a:t>+</a:t>
            </a:r>
            <a:endParaRPr lang="en-US" sz="2400" dirty="0"/>
          </a:p>
        </p:txBody>
      </p:sp>
      <p:sp>
        <p:nvSpPr>
          <p:cNvPr id="12" name="Titre 1">
            <a:extLst>
              <a:ext uri="{FF2B5EF4-FFF2-40B4-BE49-F238E27FC236}">
                <a16:creationId xmlns:a16="http://schemas.microsoft.com/office/drawing/2014/main" id="{40DFBC64-5AA7-C12E-206A-3B25B1A08C8C}"/>
              </a:ext>
            </a:extLst>
          </p:cNvPr>
          <p:cNvSpPr txBox="1">
            <a:spLocks/>
          </p:cNvSpPr>
          <p:nvPr/>
        </p:nvSpPr>
        <p:spPr>
          <a:xfrm>
            <a:off x="1882612" y="2438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dirty="0"/>
              <a:t>Utilisation de variétés plus résistantes (robustes)</a:t>
            </a:r>
            <a:endParaRPr lang="en-US" sz="4000" dirty="0"/>
          </a:p>
        </p:txBody>
      </p:sp>
      <p:sp>
        <p:nvSpPr>
          <p:cNvPr id="13" name="ZoneTexte 12">
            <a:extLst>
              <a:ext uri="{FF2B5EF4-FFF2-40B4-BE49-F238E27FC236}">
                <a16:creationId xmlns:a16="http://schemas.microsoft.com/office/drawing/2014/main" id="{4D2337EE-99D3-5C28-75DA-3F51E367AFFC}"/>
              </a:ext>
            </a:extLst>
          </p:cNvPr>
          <p:cNvSpPr txBox="1"/>
          <p:nvPr/>
        </p:nvSpPr>
        <p:spPr>
          <a:xfrm>
            <a:off x="2553249" y="3743090"/>
            <a:ext cx="2892267" cy="369332"/>
          </a:xfrm>
          <a:prstGeom prst="rect">
            <a:avLst/>
          </a:prstGeom>
          <a:noFill/>
        </p:spPr>
        <p:txBody>
          <a:bodyPr wrap="none" rtlCol="0">
            <a:spAutoFit/>
          </a:bodyPr>
          <a:lstStyle/>
          <a:p>
            <a:r>
              <a:rPr lang="fr-BE" dirty="0"/>
              <a:t>Schéma pour variété robuste</a:t>
            </a:r>
            <a:endParaRPr lang="en-US" dirty="0"/>
          </a:p>
        </p:txBody>
      </p:sp>
    </p:spTree>
    <p:extLst>
      <p:ext uri="{BB962C8B-B14F-4D97-AF65-F5344CB8AC3E}">
        <p14:creationId xmlns:p14="http://schemas.microsoft.com/office/powerpoint/2010/main" val="3126159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0A343A1-0884-6D84-3D3C-9F04025DAD7F}"/>
              </a:ext>
            </a:extLst>
          </p:cNvPr>
          <p:cNvSpPr>
            <a:spLocks noGrp="1"/>
          </p:cNvSpPr>
          <p:nvPr>
            <p:ph idx="1"/>
          </p:nvPr>
        </p:nvSpPr>
        <p:spPr/>
        <p:txBody>
          <a:bodyPr/>
          <a:lstStyle/>
          <a:p>
            <a:r>
              <a:rPr lang="fr-BE" dirty="0"/>
              <a:t>Les résistances des variétés peuvent être contournées</a:t>
            </a:r>
          </a:p>
          <a:p>
            <a:r>
              <a:rPr lang="fr-BE" dirty="0"/>
              <a:t>1 gène de résistance </a:t>
            </a:r>
            <a:r>
              <a:rPr lang="en-US" dirty="0"/>
              <a:t>≈</a:t>
            </a:r>
            <a:r>
              <a:rPr lang="fr-BE" dirty="0"/>
              <a:t> 1 mode d’action fongicide</a:t>
            </a:r>
          </a:p>
        </p:txBody>
      </p:sp>
      <p:pic>
        <p:nvPicPr>
          <p:cNvPr id="4" name="Image 3">
            <a:extLst>
              <a:ext uri="{FF2B5EF4-FFF2-40B4-BE49-F238E27FC236}">
                <a16:creationId xmlns:a16="http://schemas.microsoft.com/office/drawing/2014/main" id="{10B594FC-E771-0890-C483-DAA45F2AEFC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9410" y="3707031"/>
            <a:ext cx="666151" cy="557221"/>
          </a:xfrm>
          <a:prstGeom prst="rect">
            <a:avLst/>
          </a:prstGeom>
        </p:spPr>
      </p:pic>
      <p:pic>
        <p:nvPicPr>
          <p:cNvPr id="14" name="Image 13">
            <a:extLst>
              <a:ext uri="{FF2B5EF4-FFF2-40B4-BE49-F238E27FC236}">
                <a16:creationId xmlns:a16="http://schemas.microsoft.com/office/drawing/2014/main" id="{A96DB619-06B5-015F-0C13-9BEC6EEF521E}"/>
              </a:ext>
            </a:extLst>
          </p:cNvPr>
          <p:cNvPicPr>
            <a:picLocks noChangeAspect="1"/>
          </p:cNvPicPr>
          <p:nvPr/>
        </p:nvPicPr>
        <p:blipFill>
          <a:blip r:embed="rId3"/>
          <a:stretch>
            <a:fillRect/>
          </a:stretch>
        </p:blipFill>
        <p:spPr>
          <a:xfrm>
            <a:off x="2008835" y="3364616"/>
            <a:ext cx="1533525" cy="1971675"/>
          </a:xfrm>
          <a:prstGeom prst="rect">
            <a:avLst/>
          </a:prstGeom>
        </p:spPr>
      </p:pic>
      <p:sp>
        <p:nvSpPr>
          <p:cNvPr id="15" name="ZoneTexte 14">
            <a:extLst>
              <a:ext uri="{FF2B5EF4-FFF2-40B4-BE49-F238E27FC236}">
                <a16:creationId xmlns:a16="http://schemas.microsoft.com/office/drawing/2014/main" id="{93691ADF-CF61-22F0-6CE4-9FAE6797AA2F}"/>
              </a:ext>
            </a:extLst>
          </p:cNvPr>
          <p:cNvSpPr txBox="1"/>
          <p:nvPr/>
        </p:nvSpPr>
        <p:spPr>
          <a:xfrm>
            <a:off x="1398554" y="5322118"/>
            <a:ext cx="2481998" cy="646331"/>
          </a:xfrm>
          <a:prstGeom prst="rect">
            <a:avLst/>
          </a:prstGeom>
          <a:noFill/>
        </p:spPr>
        <p:txBody>
          <a:bodyPr wrap="square" rtlCol="0">
            <a:spAutoFit/>
          </a:bodyPr>
          <a:lstStyle/>
          <a:p>
            <a:pPr algn="ctr"/>
            <a:r>
              <a:rPr lang="fr-BE" dirty="0"/>
              <a:t>Variété résistante </a:t>
            </a:r>
          </a:p>
          <a:p>
            <a:pPr algn="ctr"/>
            <a:r>
              <a:rPr lang="fr-BE" b="1" dirty="0"/>
              <a:t>1 gène R</a:t>
            </a:r>
          </a:p>
        </p:txBody>
      </p:sp>
      <p:cxnSp>
        <p:nvCxnSpPr>
          <p:cNvPr id="22" name="Connecteur droit avec flèche 21">
            <a:extLst>
              <a:ext uri="{FF2B5EF4-FFF2-40B4-BE49-F238E27FC236}">
                <a16:creationId xmlns:a16="http://schemas.microsoft.com/office/drawing/2014/main" id="{9759FA06-8259-1A90-6BBE-5BA93D9D1C11}"/>
              </a:ext>
            </a:extLst>
          </p:cNvPr>
          <p:cNvCxnSpPr/>
          <p:nvPr/>
        </p:nvCxnSpPr>
        <p:spPr>
          <a:xfrm>
            <a:off x="1660582" y="3949752"/>
            <a:ext cx="739475" cy="354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4" name="Groupe 43">
            <a:extLst>
              <a:ext uri="{FF2B5EF4-FFF2-40B4-BE49-F238E27FC236}">
                <a16:creationId xmlns:a16="http://schemas.microsoft.com/office/drawing/2014/main" id="{BE8C2B39-6394-8C3A-898C-4582BACDD78F}"/>
              </a:ext>
            </a:extLst>
          </p:cNvPr>
          <p:cNvGrpSpPr/>
          <p:nvPr/>
        </p:nvGrpSpPr>
        <p:grpSpPr>
          <a:xfrm>
            <a:off x="4125710" y="3336677"/>
            <a:ext cx="3004401" cy="2618006"/>
            <a:chOff x="3533425" y="3336677"/>
            <a:chExt cx="3004401" cy="2618006"/>
          </a:xfrm>
        </p:grpSpPr>
        <p:pic>
          <p:nvPicPr>
            <p:cNvPr id="16" name="Image 15">
              <a:extLst>
                <a:ext uri="{FF2B5EF4-FFF2-40B4-BE49-F238E27FC236}">
                  <a16:creationId xmlns:a16="http://schemas.microsoft.com/office/drawing/2014/main" id="{07E8FEF0-4B6B-7876-B0EA-56567AB6A17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3425" y="3677282"/>
              <a:ext cx="666151" cy="557221"/>
            </a:xfrm>
            <a:prstGeom prst="rect">
              <a:avLst/>
            </a:prstGeom>
          </p:spPr>
        </p:pic>
        <p:sp>
          <p:nvSpPr>
            <p:cNvPr id="11" name="ZoneTexte 10">
              <a:extLst>
                <a:ext uri="{FF2B5EF4-FFF2-40B4-BE49-F238E27FC236}">
                  <a16:creationId xmlns:a16="http://schemas.microsoft.com/office/drawing/2014/main" id="{A7EE6C2A-DAA1-0855-6DCB-9488A36E79A8}"/>
                </a:ext>
              </a:extLst>
            </p:cNvPr>
            <p:cNvSpPr txBox="1"/>
            <p:nvPr/>
          </p:nvSpPr>
          <p:spPr>
            <a:xfrm>
              <a:off x="3825930" y="3385409"/>
              <a:ext cx="666150" cy="1015663"/>
            </a:xfrm>
            <a:prstGeom prst="rect">
              <a:avLst/>
            </a:prstGeom>
            <a:noFill/>
          </p:spPr>
          <p:txBody>
            <a:bodyPr wrap="square" rtlCol="0">
              <a:spAutoFit/>
            </a:bodyPr>
            <a:lstStyle/>
            <a:p>
              <a:r>
                <a:rPr lang="fr-BE" sz="6000" dirty="0">
                  <a:solidFill>
                    <a:srgbClr val="FFC000"/>
                  </a:solidFill>
                </a:rPr>
                <a:t>*</a:t>
              </a:r>
            </a:p>
          </p:txBody>
        </p:sp>
        <p:pic>
          <p:nvPicPr>
            <p:cNvPr id="18" name="Image 17">
              <a:extLst>
                <a:ext uri="{FF2B5EF4-FFF2-40B4-BE49-F238E27FC236}">
                  <a16:creationId xmlns:a16="http://schemas.microsoft.com/office/drawing/2014/main" id="{824D14DD-76A0-E2D5-DEDF-010E178EFF93}"/>
                </a:ext>
              </a:extLst>
            </p:cNvPr>
            <p:cNvPicPr>
              <a:picLocks noChangeAspect="1"/>
            </p:cNvPicPr>
            <p:nvPr/>
          </p:nvPicPr>
          <p:blipFill>
            <a:blip r:embed="rId3"/>
            <a:stretch>
              <a:fillRect/>
            </a:stretch>
          </p:blipFill>
          <p:spPr>
            <a:xfrm>
              <a:off x="4652178" y="3336677"/>
              <a:ext cx="1533525" cy="1971675"/>
            </a:xfrm>
            <a:prstGeom prst="rect">
              <a:avLst/>
            </a:prstGeom>
          </p:spPr>
        </p:pic>
        <p:sp>
          <p:nvSpPr>
            <p:cNvPr id="19" name="ZoneTexte 18">
              <a:extLst>
                <a:ext uri="{FF2B5EF4-FFF2-40B4-BE49-F238E27FC236}">
                  <a16:creationId xmlns:a16="http://schemas.microsoft.com/office/drawing/2014/main" id="{AF181DB3-27AE-1519-5183-08CB7A6398FA}"/>
                </a:ext>
              </a:extLst>
            </p:cNvPr>
            <p:cNvSpPr txBox="1"/>
            <p:nvPr/>
          </p:nvSpPr>
          <p:spPr>
            <a:xfrm>
              <a:off x="4055828" y="5308352"/>
              <a:ext cx="2481998" cy="646331"/>
            </a:xfrm>
            <a:prstGeom prst="rect">
              <a:avLst/>
            </a:prstGeom>
            <a:noFill/>
          </p:spPr>
          <p:txBody>
            <a:bodyPr wrap="square" rtlCol="0">
              <a:spAutoFit/>
            </a:bodyPr>
            <a:lstStyle/>
            <a:p>
              <a:pPr algn="ctr"/>
              <a:r>
                <a:rPr lang="fr-BE" dirty="0"/>
                <a:t>Variété résistante </a:t>
              </a:r>
            </a:p>
            <a:p>
              <a:pPr algn="ctr"/>
              <a:r>
                <a:rPr lang="fr-BE" b="1" dirty="0"/>
                <a:t>1 gène R</a:t>
              </a:r>
            </a:p>
          </p:txBody>
        </p:sp>
        <p:cxnSp>
          <p:nvCxnSpPr>
            <p:cNvPr id="26" name="Connecteur droit avec flèche 25">
              <a:extLst>
                <a:ext uri="{FF2B5EF4-FFF2-40B4-BE49-F238E27FC236}">
                  <a16:creationId xmlns:a16="http://schemas.microsoft.com/office/drawing/2014/main" id="{995E5BBE-E06F-5707-DF31-C9BA01E76F16}"/>
                </a:ext>
              </a:extLst>
            </p:cNvPr>
            <p:cNvCxnSpPr/>
            <p:nvPr/>
          </p:nvCxnSpPr>
          <p:spPr>
            <a:xfrm>
              <a:off x="4252951" y="3973698"/>
              <a:ext cx="739475" cy="354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7" name="Image 26">
            <a:extLst>
              <a:ext uri="{FF2B5EF4-FFF2-40B4-BE49-F238E27FC236}">
                <a16:creationId xmlns:a16="http://schemas.microsoft.com/office/drawing/2014/main" id="{C01A02D5-0EA7-FF2A-0C89-564586DFD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099" y="3616677"/>
            <a:ext cx="666150" cy="666150"/>
          </a:xfrm>
          <a:prstGeom prst="rect">
            <a:avLst/>
          </a:prstGeom>
        </p:spPr>
      </p:pic>
      <p:grpSp>
        <p:nvGrpSpPr>
          <p:cNvPr id="45" name="Groupe 44">
            <a:extLst>
              <a:ext uri="{FF2B5EF4-FFF2-40B4-BE49-F238E27FC236}">
                <a16:creationId xmlns:a16="http://schemas.microsoft.com/office/drawing/2014/main" id="{B9467217-49CA-0A91-0CBE-A4CB82AECCEA}"/>
              </a:ext>
            </a:extLst>
          </p:cNvPr>
          <p:cNvGrpSpPr/>
          <p:nvPr/>
        </p:nvGrpSpPr>
        <p:grpSpPr>
          <a:xfrm>
            <a:off x="7581162" y="3278414"/>
            <a:ext cx="2954953" cy="2654325"/>
            <a:chOff x="6988877" y="3278414"/>
            <a:chExt cx="2954953" cy="2654325"/>
          </a:xfrm>
        </p:grpSpPr>
        <p:pic>
          <p:nvPicPr>
            <p:cNvPr id="28" name="Image 27">
              <a:extLst>
                <a:ext uri="{FF2B5EF4-FFF2-40B4-BE49-F238E27FC236}">
                  <a16:creationId xmlns:a16="http://schemas.microsoft.com/office/drawing/2014/main" id="{0FB65465-D7E8-CE3C-A491-BC1F87AC609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8877" y="3619019"/>
              <a:ext cx="666151" cy="557221"/>
            </a:xfrm>
            <a:prstGeom prst="rect">
              <a:avLst/>
            </a:prstGeom>
          </p:spPr>
        </p:pic>
        <p:sp>
          <p:nvSpPr>
            <p:cNvPr id="29" name="ZoneTexte 28">
              <a:extLst>
                <a:ext uri="{FF2B5EF4-FFF2-40B4-BE49-F238E27FC236}">
                  <a16:creationId xmlns:a16="http://schemas.microsoft.com/office/drawing/2014/main" id="{9D5A4678-3F78-4FDD-5E95-FFC160BE3424}"/>
                </a:ext>
              </a:extLst>
            </p:cNvPr>
            <p:cNvSpPr txBox="1"/>
            <p:nvPr/>
          </p:nvSpPr>
          <p:spPr>
            <a:xfrm>
              <a:off x="7281382" y="3327146"/>
              <a:ext cx="666150" cy="1015663"/>
            </a:xfrm>
            <a:prstGeom prst="rect">
              <a:avLst/>
            </a:prstGeom>
            <a:noFill/>
          </p:spPr>
          <p:txBody>
            <a:bodyPr wrap="square" rtlCol="0">
              <a:spAutoFit/>
            </a:bodyPr>
            <a:lstStyle/>
            <a:p>
              <a:r>
                <a:rPr lang="fr-BE" sz="6000" dirty="0">
                  <a:solidFill>
                    <a:srgbClr val="FFC000"/>
                  </a:solidFill>
                </a:rPr>
                <a:t>*</a:t>
              </a:r>
            </a:p>
          </p:txBody>
        </p:sp>
        <p:pic>
          <p:nvPicPr>
            <p:cNvPr id="30" name="Image 29">
              <a:extLst>
                <a:ext uri="{FF2B5EF4-FFF2-40B4-BE49-F238E27FC236}">
                  <a16:creationId xmlns:a16="http://schemas.microsoft.com/office/drawing/2014/main" id="{5126CEB2-9BD2-7A27-C48E-B990371F777A}"/>
                </a:ext>
              </a:extLst>
            </p:cNvPr>
            <p:cNvPicPr>
              <a:picLocks noChangeAspect="1"/>
            </p:cNvPicPr>
            <p:nvPr/>
          </p:nvPicPr>
          <p:blipFill>
            <a:blip r:embed="rId3"/>
            <a:stretch>
              <a:fillRect/>
            </a:stretch>
          </p:blipFill>
          <p:spPr>
            <a:xfrm>
              <a:off x="8107630" y="3278414"/>
              <a:ext cx="1533525" cy="1971675"/>
            </a:xfrm>
            <a:prstGeom prst="rect">
              <a:avLst/>
            </a:prstGeom>
          </p:spPr>
        </p:pic>
        <p:cxnSp>
          <p:nvCxnSpPr>
            <p:cNvPr id="31" name="Connecteur droit avec flèche 30">
              <a:extLst>
                <a:ext uri="{FF2B5EF4-FFF2-40B4-BE49-F238E27FC236}">
                  <a16:creationId xmlns:a16="http://schemas.microsoft.com/office/drawing/2014/main" id="{C463D600-78E3-E8AA-32C5-68D539C28580}"/>
                </a:ext>
              </a:extLst>
            </p:cNvPr>
            <p:cNvCxnSpPr/>
            <p:nvPr/>
          </p:nvCxnSpPr>
          <p:spPr>
            <a:xfrm>
              <a:off x="7708403" y="3915435"/>
              <a:ext cx="739475" cy="354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31304622-E7BD-5B42-DBDD-6054D535F100}"/>
                </a:ext>
              </a:extLst>
            </p:cNvPr>
            <p:cNvSpPr txBox="1"/>
            <p:nvPr/>
          </p:nvSpPr>
          <p:spPr>
            <a:xfrm>
              <a:off x="7461832" y="5286408"/>
              <a:ext cx="2481998" cy="646331"/>
            </a:xfrm>
            <a:prstGeom prst="rect">
              <a:avLst/>
            </a:prstGeom>
            <a:noFill/>
          </p:spPr>
          <p:txBody>
            <a:bodyPr wrap="square" rtlCol="0">
              <a:spAutoFit/>
            </a:bodyPr>
            <a:lstStyle/>
            <a:p>
              <a:pPr algn="ctr"/>
              <a:r>
                <a:rPr lang="fr-BE" dirty="0"/>
                <a:t>Variété résistante </a:t>
              </a:r>
            </a:p>
            <a:p>
              <a:pPr algn="ctr"/>
              <a:r>
                <a:rPr lang="fr-BE" b="1" dirty="0"/>
                <a:t>2 gènes R</a:t>
              </a:r>
            </a:p>
          </p:txBody>
        </p:sp>
      </p:grpSp>
      <p:pic>
        <p:nvPicPr>
          <p:cNvPr id="20" name="Image 19">
            <a:extLst>
              <a:ext uri="{FF2B5EF4-FFF2-40B4-BE49-F238E27FC236}">
                <a16:creationId xmlns:a16="http://schemas.microsoft.com/office/drawing/2014/main" id="{2E399084-577E-71A5-16A1-6E4FF71A8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719" y="3415850"/>
            <a:ext cx="1897001" cy="1897001"/>
          </a:xfrm>
          <a:prstGeom prst="rect">
            <a:avLst/>
          </a:prstGeom>
        </p:spPr>
      </p:pic>
      <p:pic>
        <p:nvPicPr>
          <p:cNvPr id="32" name="Image 31">
            <a:extLst>
              <a:ext uri="{FF2B5EF4-FFF2-40B4-BE49-F238E27FC236}">
                <a16:creationId xmlns:a16="http://schemas.microsoft.com/office/drawing/2014/main" id="{0C463FB9-0D8E-778F-DC76-87A27433E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116" y="3501902"/>
            <a:ext cx="666150" cy="666150"/>
          </a:xfrm>
          <a:prstGeom prst="rect">
            <a:avLst/>
          </a:prstGeom>
        </p:spPr>
      </p:pic>
      <p:sp>
        <p:nvSpPr>
          <p:cNvPr id="7" name="Titre 1">
            <a:extLst>
              <a:ext uri="{FF2B5EF4-FFF2-40B4-BE49-F238E27FC236}">
                <a16:creationId xmlns:a16="http://schemas.microsoft.com/office/drawing/2014/main" id="{187274D8-FF1D-9539-15F1-44039DF74B3E}"/>
              </a:ext>
            </a:extLst>
          </p:cNvPr>
          <p:cNvSpPr txBox="1">
            <a:spLocks/>
          </p:cNvSpPr>
          <p:nvPr/>
        </p:nvSpPr>
        <p:spPr>
          <a:xfrm>
            <a:off x="1882612" y="2438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dirty="0"/>
              <a:t>Utilisation de variétés plus résistantes (robustes)</a:t>
            </a:r>
            <a:endParaRPr lang="en-US" sz="4000" dirty="0"/>
          </a:p>
        </p:txBody>
      </p:sp>
    </p:spTree>
    <p:extLst>
      <p:ext uri="{BB962C8B-B14F-4D97-AF65-F5344CB8AC3E}">
        <p14:creationId xmlns:p14="http://schemas.microsoft.com/office/powerpoint/2010/main" val="101743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0A343A1-0884-6D84-3D3C-9F04025DAD7F}"/>
              </a:ext>
            </a:extLst>
          </p:cNvPr>
          <p:cNvSpPr>
            <a:spLocks noGrp="1"/>
          </p:cNvSpPr>
          <p:nvPr>
            <p:ph idx="1"/>
          </p:nvPr>
        </p:nvSpPr>
        <p:spPr/>
        <p:txBody>
          <a:bodyPr/>
          <a:lstStyle/>
          <a:p>
            <a:r>
              <a:rPr lang="fr-BE" dirty="0"/>
              <a:t>Combiner fongicides et variétés résistantes pour préserver les 2 méthodes de lutte</a:t>
            </a:r>
          </a:p>
        </p:txBody>
      </p:sp>
      <p:pic>
        <p:nvPicPr>
          <p:cNvPr id="16" name="Image 15">
            <a:extLst>
              <a:ext uri="{FF2B5EF4-FFF2-40B4-BE49-F238E27FC236}">
                <a16:creationId xmlns:a16="http://schemas.microsoft.com/office/drawing/2014/main" id="{07E8FEF0-4B6B-7876-B0EA-56567AB6A17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86044" y="3377973"/>
            <a:ext cx="666151" cy="557221"/>
          </a:xfrm>
          <a:prstGeom prst="rect">
            <a:avLst/>
          </a:prstGeom>
        </p:spPr>
      </p:pic>
      <p:pic>
        <p:nvPicPr>
          <p:cNvPr id="18" name="Image 17">
            <a:extLst>
              <a:ext uri="{FF2B5EF4-FFF2-40B4-BE49-F238E27FC236}">
                <a16:creationId xmlns:a16="http://schemas.microsoft.com/office/drawing/2014/main" id="{824D14DD-76A0-E2D5-DEDF-010E178EFF93}"/>
              </a:ext>
            </a:extLst>
          </p:cNvPr>
          <p:cNvPicPr>
            <a:picLocks noChangeAspect="1"/>
          </p:cNvPicPr>
          <p:nvPr/>
        </p:nvPicPr>
        <p:blipFill>
          <a:blip r:embed="rId3"/>
          <a:stretch>
            <a:fillRect/>
          </a:stretch>
        </p:blipFill>
        <p:spPr>
          <a:xfrm>
            <a:off x="4404797" y="3037368"/>
            <a:ext cx="1533525" cy="1971675"/>
          </a:xfrm>
          <a:prstGeom prst="rect">
            <a:avLst/>
          </a:prstGeom>
        </p:spPr>
      </p:pic>
      <p:sp>
        <p:nvSpPr>
          <p:cNvPr id="19" name="ZoneTexte 18">
            <a:extLst>
              <a:ext uri="{FF2B5EF4-FFF2-40B4-BE49-F238E27FC236}">
                <a16:creationId xmlns:a16="http://schemas.microsoft.com/office/drawing/2014/main" id="{AF181DB3-27AE-1519-5183-08CB7A6398FA}"/>
              </a:ext>
            </a:extLst>
          </p:cNvPr>
          <p:cNvSpPr txBox="1"/>
          <p:nvPr/>
        </p:nvSpPr>
        <p:spPr>
          <a:xfrm>
            <a:off x="3808447" y="5009043"/>
            <a:ext cx="2481998" cy="646331"/>
          </a:xfrm>
          <a:prstGeom prst="rect">
            <a:avLst/>
          </a:prstGeom>
          <a:noFill/>
        </p:spPr>
        <p:txBody>
          <a:bodyPr wrap="square" rtlCol="0">
            <a:spAutoFit/>
          </a:bodyPr>
          <a:lstStyle/>
          <a:p>
            <a:pPr algn="ctr"/>
            <a:r>
              <a:rPr lang="fr-BE" dirty="0"/>
              <a:t>Variété résistante </a:t>
            </a:r>
          </a:p>
          <a:p>
            <a:pPr algn="ctr"/>
            <a:r>
              <a:rPr lang="fr-BE" b="1" dirty="0"/>
              <a:t>1 gène R</a:t>
            </a:r>
          </a:p>
        </p:txBody>
      </p:sp>
      <p:cxnSp>
        <p:nvCxnSpPr>
          <p:cNvPr id="26" name="Connecteur droit avec flèche 25">
            <a:extLst>
              <a:ext uri="{FF2B5EF4-FFF2-40B4-BE49-F238E27FC236}">
                <a16:creationId xmlns:a16="http://schemas.microsoft.com/office/drawing/2014/main" id="{995E5BBE-E06F-5707-DF31-C9BA01E76F16}"/>
              </a:ext>
            </a:extLst>
          </p:cNvPr>
          <p:cNvCxnSpPr>
            <a:cxnSpLocks/>
          </p:cNvCxnSpPr>
          <p:nvPr/>
        </p:nvCxnSpPr>
        <p:spPr>
          <a:xfrm>
            <a:off x="4005570" y="3674389"/>
            <a:ext cx="478258" cy="205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C52E4B30-A8CF-2439-6A61-2DBCB762D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517" y="3269044"/>
            <a:ext cx="666150" cy="666150"/>
          </a:xfrm>
          <a:prstGeom prst="rect">
            <a:avLst/>
          </a:prstGeom>
        </p:spPr>
      </p:pic>
      <p:sp>
        <p:nvSpPr>
          <p:cNvPr id="10" name="ZoneTexte 9">
            <a:extLst>
              <a:ext uri="{FF2B5EF4-FFF2-40B4-BE49-F238E27FC236}">
                <a16:creationId xmlns:a16="http://schemas.microsoft.com/office/drawing/2014/main" id="{B54F0B5C-CF32-D140-8513-CEFE72300A26}"/>
              </a:ext>
            </a:extLst>
          </p:cNvPr>
          <p:cNvSpPr txBox="1"/>
          <p:nvPr/>
        </p:nvSpPr>
        <p:spPr>
          <a:xfrm>
            <a:off x="1173616" y="4195681"/>
            <a:ext cx="1614042" cy="523220"/>
          </a:xfrm>
          <a:prstGeom prst="rect">
            <a:avLst/>
          </a:prstGeom>
          <a:noFill/>
          <a:ln w="76200">
            <a:solidFill>
              <a:schemeClr val="bg1">
                <a:lumMod val="75000"/>
              </a:schemeClr>
            </a:solidFill>
          </a:ln>
        </p:spPr>
        <p:txBody>
          <a:bodyPr wrap="square" rtlCol="0">
            <a:spAutoFit/>
          </a:bodyPr>
          <a:lstStyle/>
          <a:p>
            <a:r>
              <a:rPr lang="fr-BE" sz="1400" dirty="0"/>
              <a:t>Matière active</a:t>
            </a:r>
          </a:p>
          <a:p>
            <a:pPr algn="ctr"/>
            <a:r>
              <a:rPr lang="fr-BE" sz="1400" b="1" u="sng" dirty="0"/>
              <a:t>UNI</a:t>
            </a:r>
            <a:r>
              <a:rPr lang="fr-BE" sz="1400" b="1" dirty="0"/>
              <a:t>-SITE</a:t>
            </a:r>
          </a:p>
        </p:txBody>
      </p:sp>
      <p:cxnSp>
        <p:nvCxnSpPr>
          <p:cNvPr id="12" name="Connecteur droit avec flèche 11">
            <a:extLst>
              <a:ext uri="{FF2B5EF4-FFF2-40B4-BE49-F238E27FC236}">
                <a16:creationId xmlns:a16="http://schemas.microsoft.com/office/drawing/2014/main" id="{A2B6B37E-891A-0E6A-0D5C-199C42E096E8}"/>
              </a:ext>
            </a:extLst>
          </p:cNvPr>
          <p:cNvCxnSpPr>
            <a:cxnSpLocks/>
            <a:stCxn id="10" idx="3"/>
          </p:cNvCxnSpPr>
          <p:nvPr/>
        </p:nvCxnSpPr>
        <p:spPr>
          <a:xfrm flipV="1">
            <a:off x="2787658" y="3919631"/>
            <a:ext cx="630793" cy="537660"/>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FA6F2095-8E73-4689-D83F-B930973EA01E}"/>
              </a:ext>
            </a:extLst>
          </p:cNvPr>
          <p:cNvSpPr txBox="1"/>
          <p:nvPr/>
        </p:nvSpPr>
        <p:spPr>
          <a:xfrm>
            <a:off x="3019461" y="3321165"/>
            <a:ext cx="666150" cy="1015663"/>
          </a:xfrm>
          <a:prstGeom prst="rect">
            <a:avLst/>
          </a:prstGeom>
          <a:noFill/>
        </p:spPr>
        <p:txBody>
          <a:bodyPr wrap="square" rtlCol="0">
            <a:spAutoFit/>
          </a:bodyPr>
          <a:lstStyle/>
          <a:p>
            <a:r>
              <a:rPr lang="fr-BE" sz="6000" dirty="0">
                <a:solidFill>
                  <a:srgbClr val="FFC000"/>
                </a:solidFill>
              </a:rPr>
              <a:t>*</a:t>
            </a:r>
          </a:p>
        </p:txBody>
      </p:sp>
      <p:pic>
        <p:nvPicPr>
          <p:cNvPr id="23" name="Image 22">
            <a:extLst>
              <a:ext uri="{FF2B5EF4-FFF2-40B4-BE49-F238E27FC236}">
                <a16:creationId xmlns:a16="http://schemas.microsoft.com/office/drawing/2014/main" id="{C6015EA9-8312-B1CB-695F-7E0475323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058" y="3198851"/>
            <a:ext cx="1897001" cy="1897001"/>
          </a:xfrm>
          <a:prstGeom prst="rect">
            <a:avLst/>
          </a:prstGeom>
        </p:spPr>
      </p:pic>
      <p:grpSp>
        <p:nvGrpSpPr>
          <p:cNvPr id="41" name="Groupe 40">
            <a:extLst>
              <a:ext uri="{FF2B5EF4-FFF2-40B4-BE49-F238E27FC236}">
                <a16:creationId xmlns:a16="http://schemas.microsoft.com/office/drawing/2014/main" id="{0940B135-504E-82C3-C78F-A445C00702C3}"/>
              </a:ext>
            </a:extLst>
          </p:cNvPr>
          <p:cNvGrpSpPr/>
          <p:nvPr/>
        </p:nvGrpSpPr>
        <p:grpSpPr>
          <a:xfrm>
            <a:off x="7027680" y="3280865"/>
            <a:ext cx="3734606" cy="2201886"/>
            <a:chOff x="6352268" y="3280865"/>
            <a:chExt cx="3734606" cy="2201886"/>
          </a:xfrm>
        </p:grpSpPr>
        <p:pic>
          <p:nvPicPr>
            <p:cNvPr id="24" name="Image 23">
              <a:extLst>
                <a:ext uri="{FF2B5EF4-FFF2-40B4-BE49-F238E27FC236}">
                  <a16:creationId xmlns:a16="http://schemas.microsoft.com/office/drawing/2014/main" id="{7C62B819-69E8-4EB3-81D0-12F3703257F1}"/>
                </a:ext>
              </a:extLst>
            </p:cNvPr>
            <p:cNvPicPr>
              <a:picLocks noChangeAspect="1"/>
            </p:cNvPicPr>
            <p:nvPr/>
          </p:nvPicPr>
          <p:blipFill>
            <a:blip r:embed="rId5"/>
            <a:stretch>
              <a:fillRect/>
            </a:stretch>
          </p:blipFill>
          <p:spPr>
            <a:xfrm>
              <a:off x="6352268" y="4399715"/>
              <a:ext cx="3734606" cy="1083036"/>
            </a:xfrm>
            <a:prstGeom prst="rect">
              <a:avLst/>
            </a:prstGeom>
          </p:spPr>
        </p:pic>
        <p:sp>
          <p:nvSpPr>
            <p:cNvPr id="25" name="Rectangle 24">
              <a:extLst>
                <a:ext uri="{FF2B5EF4-FFF2-40B4-BE49-F238E27FC236}">
                  <a16:creationId xmlns:a16="http://schemas.microsoft.com/office/drawing/2014/main" id="{0391511B-6EFB-4722-2CF0-071DC4FF556F}"/>
                </a:ext>
              </a:extLst>
            </p:cNvPr>
            <p:cNvSpPr/>
            <p:nvPr/>
          </p:nvSpPr>
          <p:spPr>
            <a:xfrm>
              <a:off x="9531292" y="4014657"/>
              <a:ext cx="396607" cy="341523"/>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E992ED-40B9-35E1-5367-F4758DC09DB1}"/>
                </a:ext>
              </a:extLst>
            </p:cNvPr>
            <p:cNvSpPr/>
            <p:nvPr/>
          </p:nvSpPr>
          <p:spPr>
            <a:xfrm>
              <a:off x="9531293" y="3681058"/>
              <a:ext cx="396607" cy="34152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AA2CF16-B11B-DBD5-D9AF-338041767D86}"/>
                </a:ext>
              </a:extLst>
            </p:cNvPr>
            <p:cNvSpPr/>
            <p:nvPr/>
          </p:nvSpPr>
          <p:spPr>
            <a:xfrm>
              <a:off x="7439985" y="3676715"/>
              <a:ext cx="396607" cy="3415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8BE486-94B6-2A33-50B9-FE338B4E210F}"/>
                </a:ext>
              </a:extLst>
            </p:cNvPr>
            <p:cNvSpPr/>
            <p:nvPr/>
          </p:nvSpPr>
          <p:spPr>
            <a:xfrm>
              <a:off x="7439985" y="4018238"/>
              <a:ext cx="396607" cy="34152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ZoneTexte 30">
              <a:extLst>
                <a:ext uri="{FF2B5EF4-FFF2-40B4-BE49-F238E27FC236}">
                  <a16:creationId xmlns:a16="http://schemas.microsoft.com/office/drawing/2014/main" id="{B8C3829A-3A5E-24EF-09C8-674B201779D5}"/>
                </a:ext>
              </a:extLst>
            </p:cNvPr>
            <p:cNvSpPr txBox="1"/>
            <p:nvPr/>
          </p:nvSpPr>
          <p:spPr>
            <a:xfrm>
              <a:off x="7469011" y="3776598"/>
              <a:ext cx="338554" cy="461665"/>
            </a:xfrm>
            <a:prstGeom prst="rect">
              <a:avLst/>
            </a:prstGeom>
            <a:noFill/>
          </p:spPr>
          <p:txBody>
            <a:bodyPr wrap="none" rtlCol="0">
              <a:spAutoFit/>
            </a:bodyPr>
            <a:lstStyle/>
            <a:p>
              <a:r>
                <a:rPr lang="fr-BE" sz="2400" dirty="0"/>
                <a:t>+</a:t>
              </a:r>
              <a:endParaRPr lang="en-US" sz="2400" dirty="0"/>
            </a:p>
          </p:txBody>
        </p:sp>
        <p:sp>
          <p:nvSpPr>
            <p:cNvPr id="32" name="ZoneTexte 31">
              <a:extLst>
                <a:ext uri="{FF2B5EF4-FFF2-40B4-BE49-F238E27FC236}">
                  <a16:creationId xmlns:a16="http://schemas.microsoft.com/office/drawing/2014/main" id="{C3FEE0DE-BB09-8443-3346-2ACBEFA662B6}"/>
                </a:ext>
              </a:extLst>
            </p:cNvPr>
            <p:cNvSpPr txBox="1"/>
            <p:nvPr/>
          </p:nvSpPr>
          <p:spPr>
            <a:xfrm>
              <a:off x="7393669" y="3296195"/>
              <a:ext cx="413896" cy="369332"/>
            </a:xfrm>
            <a:prstGeom prst="rect">
              <a:avLst/>
            </a:prstGeom>
            <a:noFill/>
          </p:spPr>
          <p:txBody>
            <a:bodyPr wrap="none" rtlCol="0">
              <a:spAutoFit/>
            </a:bodyPr>
            <a:lstStyle/>
            <a:p>
              <a:r>
                <a:rPr lang="fr-BE" dirty="0"/>
                <a:t>T1</a:t>
              </a:r>
              <a:endParaRPr lang="en-US" dirty="0"/>
            </a:p>
          </p:txBody>
        </p:sp>
        <p:sp>
          <p:nvSpPr>
            <p:cNvPr id="33" name="ZoneTexte 32">
              <a:extLst>
                <a:ext uri="{FF2B5EF4-FFF2-40B4-BE49-F238E27FC236}">
                  <a16:creationId xmlns:a16="http://schemas.microsoft.com/office/drawing/2014/main" id="{0452B2F9-202F-1338-AED1-65092B6F8316}"/>
                </a:ext>
              </a:extLst>
            </p:cNvPr>
            <p:cNvSpPr txBox="1"/>
            <p:nvPr/>
          </p:nvSpPr>
          <p:spPr>
            <a:xfrm>
              <a:off x="9003296" y="3291136"/>
              <a:ext cx="413896" cy="369332"/>
            </a:xfrm>
            <a:prstGeom prst="rect">
              <a:avLst/>
            </a:prstGeom>
            <a:noFill/>
          </p:spPr>
          <p:txBody>
            <a:bodyPr wrap="none" rtlCol="0">
              <a:spAutoFit/>
            </a:bodyPr>
            <a:lstStyle/>
            <a:p>
              <a:r>
                <a:rPr lang="fr-BE" dirty="0"/>
                <a:t>T3</a:t>
              </a:r>
              <a:endParaRPr lang="en-US" dirty="0"/>
            </a:p>
          </p:txBody>
        </p:sp>
        <p:sp>
          <p:nvSpPr>
            <p:cNvPr id="34" name="ZoneTexte 33">
              <a:extLst>
                <a:ext uri="{FF2B5EF4-FFF2-40B4-BE49-F238E27FC236}">
                  <a16:creationId xmlns:a16="http://schemas.microsoft.com/office/drawing/2014/main" id="{A05569F8-EC8F-8FE4-4627-30628E9DA36D}"/>
                </a:ext>
              </a:extLst>
            </p:cNvPr>
            <p:cNvSpPr txBox="1"/>
            <p:nvPr/>
          </p:nvSpPr>
          <p:spPr>
            <a:xfrm>
              <a:off x="9522649" y="3280865"/>
              <a:ext cx="413896" cy="369332"/>
            </a:xfrm>
            <a:prstGeom prst="rect">
              <a:avLst/>
            </a:prstGeom>
            <a:noFill/>
          </p:spPr>
          <p:txBody>
            <a:bodyPr wrap="none" rtlCol="0">
              <a:spAutoFit/>
            </a:bodyPr>
            <a:lstStyle/>
            <a:p>
              <a:r>
                <a:rPr lang="fr-BE" dirty="0"/>
                <a:t>T4</a:t>
              </a:r>
              <a:endParaRPr lang="en-US" dirty="0"/>
            </a:p>
          </p:txBody>
        </p:sp>
        <p:sp>
          <p:nvSpPr>
            <p:cNvPr id="35" name="Rectangle 34">
              <a:extLst>
                <a:ext uri="{FF2B5EF4-FFF2-40B4-BE49-F238E27FC236}">
                  <a16:creationId xmlns:a16="http://schemas.microsoft.com/office/drawing/2014/main" id="{6F2E4F7A-DEEC-DF9F-219B-96E0A13D8138}"/>
                </a:ext>
              </a:extLst>
            </p:cNvPr>
            <p:cNvSpPr/>
            <p:nvPr/>
          </p:nvSpPr>
          <p:spPr>
            <a:xfrm>
              <a:off x="8532893" y="3673134"/>
              <a:ext cx="396607" cy="341523"/>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565D2D6-D8EB-D71D-BCC7-194D91322895}"/>
                </a:ext>
              </a:extLst>
            </p:cNvPr>
            <p:cNvSpPr/>
            <p:nvPr/>
          </p:nvSpPr>
          <p:spPr>
            <a:xfrm>
              <a:off x="8532893" y="4014657"/>
              <a:ext cx="396607" cy="34152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ZoneTexte 36">
              <a:extLst>
                <a:ext uri="{FF2B5EF4-FFF2-40B4-BE49-F238E27FC236}">
                  <a16:creationId xmlns:a16="http://schemas.microsoft.com/office/drawing/2014/main" id="{9C955697-CC2C-1FF3-263D-824B1E23A561}"/>
                </a:ext>
              </a:extLst>
            </p:cNvPr>
            <p:cNvSpPr txBox="1"/>
            <p:nvPr/>
          </p:nvSpPr>
          <p:spPr>
            <a:xfrm>
              <a:off x="9550895" y="3775035"/>
              <a:ext cx="338554" cy="461665"/>
            </a:xfrm>
            <a:prstGeom prst="rect">
              <a:avLst/>
            </a:prstGeom>
            <a:noFill/>
          </p:spPr>
          <p:txBody>
            <a:bodyPr wrap="none" rtlCol="0">
              <a:spAutoFit/>
            </a:bodyPr>
            <a:lstStyle/>
            <a:p>
              <a:r>
                <a:rPr lang="fr-BE" sz="2400" dirty="0"/>
                <a:t>+</a:t>
              </a:r>
              <a:endParaRPr lang="en-US" sz="2400" dirty="0"/>
            </a:p>
          </p:txBody>
        </p:sp>
        <p:sp>
          <p:nvSpPr>
            <p:cNvPr id="38" name="ZoneTexte 37">
              <a:extLst>
                <a:ext uri="{FF2B5EF4-FFF2-40B4-BE49-F238E27FC236}">
                  <a16:creationId xmlns:a16="http://schemas.microsoft.com/office/drawing/2014/main" id="{59BFBBAA-C45B-040F-495A-CAB834B3A499}"/>
                </a:ext>
              </a:extLst>
            </p:cNvPr>
            <p:cNvSpPr txBox="1"/>
            <p:nvPr/>
          </p:nvSpPr>
          <p:spPr>
            <a:xfrm>
              <a:off x="8515604" y="3281138"/>
              <a:ext cx="413896" cy="369332"/>
            </a:xfrm>
            <a:prstGeom prst="rect">
              <a:avLst/>
            </a:prstGeom>
            <a:noFill/>
          </p:spPr>
          <p:txBody>
            <a:bodyPr wrap="none" rtlCol="0">
              <a:spAutoFit/>
            </a:bodyPr>
            <a:lstStyle/>
            <a:p>
              <a:r>
                <a:rPr lang="fr-BE" dirty="0"/>
                <a:t>T2</a:t>
              </a:r>
              <a:endParaRPr lang="en-US" dirty="0"/>
            </a:p>
          </p:txBody>
        </p:sp>
        <p:sp>
          <p:nvSpPr>
            <p:cNvPr id="39" name="Rectangle 38">
              <a:extLst>
                <a:ext uri="{FF2B5EF4-FFF2-40B4-BE49-F238E27FC236}">
                  <a16:creationId xmlns:a16="http://schemas.microsoft.com/office/drawing/2014/main" id="{8E6C4D34-7C9C-57AA-C7F6-78C9F49A7E7F}"/>
                </a:ext>
              </a:extLst>
            </p:cNvPr>
            <p:cNvSpPr/>
            <p:nvPr/>
          </p:nvSpPr>
          <p:spPr>
            <a:xfrm>
              <a:off x="9000372" y="3681058"/>
              <a:ext cx="396607" cy="655770"/>
            </a:xfrm>
            <a:prstGeom prst="rect">
              <a:avLst/>
            </a:prstGeom>
            <a:solidFill>
              <a:srgbClr val="C0504D"/>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ZoneTexte 39">
              <a:extLst>
                <a:ext uri="{FF2B5EF4-FFF2-40B4-BE49-F238E27FC236}">
                  <a16:creationId xmlns:a16="http://schemas.microsoft.com/office/drawing/2014/main" id="{DFC47F87-1610-0E5B-1633-AFBF4E14F080}"/>
                </a:ext>
              </a:extLst>
            </p:cNvPr>
            <p:cNvSpPr txBox="1"/>
            <p:nvPr/>
          </p:nvSpPr>
          <p:spPr>
            <a:xfrm>
              <a:off x="8551621" y="3778110"/>
              <a:ext cx="338554" cy="461665"/>
            </a:xfrm>
            <a:prstGeom prst="rect">
              <a:avLst/>
            </a:prstGeom>
            <a:noFill/>
          </p:spPr>
          <p:txBody>
            <a:bodyPr wrap="none" rtlCol="0">
              <a:spAutoFit/>
            </a:bodyPr>
            <a:lstStyle/>
            <a:p>
              <a:r>
                <a:rPr lang="fr-BE" sz="2400" dirty="0"/>
                <a:t>+</a:t>
              </a:r>
              <a:endParaRPr lang="en-US" sz="2400" dirty="0"/>
            </a:p>
          </p:txBody>
        </p:sp>
      </p:grpSp>
      <p:sp>
        <p:nvSpPr>
          <p:cNvPr id="7" name="Titre 1">
            <a:extLst>
              <a:ext uri="{FF2B5EF4-FFF2-40B4-BE49-F238E27FC236}">
                <a16:creationId xmlns:a16="http://schemas.microsoft.com/office/drawing/2014/main" id="{64BC07C0-2794-60BB-5122-6B1D0E585F55}"/>
              </a:ext>
            </a:extLst>
          </p:cNvPr>
          <p:cNvSpPr txBox="1">
            <a:spLocks/>
          </p:cNvSpPr>
          <p:nvPr/>
        </p:nvSpPr>
        <p:spPr>
          <a:xfrm>
            <a:off x="1882612" y="2438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dirty="0"/>
              <a:t>Utilisation de variétés plus résistantes (robustes)</a:t>
            </a:r>
            <a:endParaRPr lang="en-US" sz="4000" dirty="0"/>
          </a:p>
        </p:txBody>
      </p:sp>
    </p:spTree>
    <p:extLst>
      <p:ext uri="{BB962C8B-B14F-4D97-AF65-F5344CB8AC3E}">
        <p14:creationId xmlns:p14="http://schemas.microsoft.com/office/powerpoint/2010/main" val="202832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E174C9-E7B9-52BC-134D-4E6CC873FCAA}"/>
              </a:ext>
            </a:extLst>
          </p:cNvPr>
          <p:cNvSpPr>
            <a:spLocks noGrp="1"/>
          </p:cNvSpPr>
          <p:nvPr>
            <p:ph type="title"/>
          </p:nvPr>
        </p:nvSpPr>
        <p:spPr>
          <a:xfrm>
            <a:off x="1676400" y="148658"/>
            <a:ext cx="10515600" cy="1325563"/>
          </a:xfrm>
        </p:spPr>
        <p:txBody>
          <a:bodyPr/>
          <a:lstStyle/>
          <a:p>
            <a:r>
              <a:rPr lang="fr-BE" dirty="0"/>
              <a:t>Exemples de positionnement des traitements pour variétés robustes</a:t>
            </a:r>
            <a:endParaRPr lang="en-US" dirty="0"/>
          </a:p>
        </p:txBody>
      </p:sp>
      <p:pic>
        <p:nvPicPr>
          <p:cNvPr id="5" name="Espace réservé du contenu 4">
            <a:extLst>
              <a:ext uri="{FF2B5EF4-FFF2-40B4-BE49-F238E27FC236}">
                <a16:creationId xmlns:a16="http://schemas.microsoft.com/office/drawing/2014/main" id="{8B54D6A4-22DE-88CC-F3AD-3092E32572D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919" r="45012"/>
          <a:stretch>
            <a:fillRect/>
          </a:stretch>
        </p:blipFill>
        <p:spPr>
          <a:xfrm>
            <a:off x="0" y="2275146"/>
            <a:ext cx="19791711" cy="4266331"/>
          </a:xfrm>
        </p:spPr>
      </p:pic>
      <p:sp>
        <p:nvSpPr>
          <p:cNvPr id="6" name="ZoneTexte 5">
            <a:extLst>
              <a:ext uri="{FF2B5EF4-FFF2-40B4-BE49-F238E27FC236}">
                <a16:creationId xmlns:a16="http://schemas.microsoft.com/office/drawing/2014/main" id="{935A10BC-4164-B3EF-CB7A-288A54A36932}"/>
              </a:ext>
            </a:extLst>
          </p:cNvPr>
          <p:cNvSpPr txBox="1"/>
          <p:nvPr/>
        </p:nvSpPr>
        <p:spPr>
          <a:xfrm>
            <a:off x="1808322" y="1506504"/>
            <a:ext cx="7240636" cy="646331"/>
          </a:xfrm>
          <a:prstGeom prst="rect">
            <a:avLst/>
          </a:prstGeom>
          <a:noFill/>
        </p:spPr>
        <p:txBody>
          <a:bodyPr wrap="none" rtlCol="0">
            <a:spAutoFit/>
          </a:bodyPr>
          <a:lstStyle/>
          <a:p>
            <a:pPr marL="285750" indent="-285750">
              <a:buFont typeface="Arial" panose="020B0604020202020204" pitchFamily="34" charset="0"/>
              <a:buChar char="•"/>
            </a:pPr>
            <a:r>
              <a:rPr lang="fr-BE" dirty="0"/>
              <a:t>A partir de la 5</a:t>
            </a:r>
            <a:r>
              <a:rPr lang="fr-BE" baseline="30000" dirty="0"/>
              <a:t>ème</a:t>
            </a:r>
            <a:r>
              <a:rPr lang="fr-BE" dirty="0"/>
              <a:t> génération</a:t>
            </a:r>
          </a:p>
          <a:p>
            <a:pPr marL="285750" indent="-285750">
              <a:buFont typeface="Arial" panose="020B0604020202020204" pitchFamily="34" charset="0"/>
              <a:buChar char="•"/>
            </a:pPr>
            <a:r>
              <a:rPr lang="fr-BE" dirty="0"/>
              <a:t>Seulement les courbes oranges (infection sévère) et rouges (très sévères)</a:t>
            </a:r>
            <a:endParaRPr lang="en-US" dirty="0"/>
          </a:p>
        </p:txBody>
      </p:sp>
      <p:sp>
        <p:nvSpPr>
          <p:cNvPr id="7" name="Flèche : haut 6">
            <a:extLst>
              <a:ext uri="{FF2B5EF4-FFF2-40B4-BE49-F238E27FC236}">
                <a16:creationId xmlns:a16="http://schemas.microsoft.com/office/drawing/2014/main" id="{5E8563EF-6F03-5698-793D-F747116FE262}"/>
              </a:ext>
            </a:extLst>
          </p:cNvPr>
          <p:cNvSpPr/>
          <p:nvPr/>
        </p:nvSpPr>
        <p:spPr>
          <a:xfrm>
            <a:off x="2928395" y="6340622"/>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èche : haut 7">
            <a:extLst>
              <a:ext uri="{FF2B5EF4-FFF2-40B4-BE49-F238E27FC236}">
                <a16:creationId xmlns:a16="http://schemas.microsoft.com/office/drawing/2014/main" id="{1AD52DEB-AA00-7098-8CDF-C3B8D37DA314}"/>
              </a:ext>
            </a:extLst>
          </p:cNvPr>
          <p:cNvSpPr/>
          <p:nvPr/>
        </p:nvSpPr>
        <p:spPr>
          <a:xfrm>
            <a:off x="4405503" y="6340621"/>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 haut 8">
            <a:extLst>
              <a:ext uri="{FF2B5EF4-FFF2-40B4-BE49-F238E27FC236}">
                <a16:creationId xmlns:a16="http://schemas.microsoft.com/office/drawing/2014/main" id="{A7CD3586-E208-95C0-F42D-3D70987D2E52}"/>
              </a:ext>
            </a:extLst>
          </p:cNvPr>
          <p:cNvSpPr/>
          <p:nvPr/>
        </p:nvSpPr>
        <p:spPr>
          <a:xfrm>
            <a:off x="8567195" y="6340620"/>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èche : haut 9">
            <a:extLst>
              <a:ext uri="{FF2B5EF4-FFF2-40B4-BE49-F238E27FC236}">
                <a16:creationId xmlns:a16="http://schemas.microsoft.com/office/drawing/2014/main" id="{1E1A7201-3949-E69A-16AD-4F5FB4DA38A1}"/>
              </a:ext>
            </a:extLst>
          </p:cNvPr>
          <p:cNvSpPr/>
          <p:nvPr/>
        </p:nvSpPr>
        <p:spPr>
          <a:xfrm>
            <a:off x="10747688" y="6340620"/>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èche : haut 11">
            <a:extLst>
              <a:ext uri="{FF2B5EF4-FFF2-40B4-BE49-F238E27FC236}">
                <a16:creationId xmlns:a16="http://schemas.microsoft.com/office/drawing/2014/main" id="{8810E9AC-C932-FCCB-1464-C74911ED4B63}"/>
              </a:ext>
            </a:extLst>
          </p:cNvPr>
          <p:cNvSpPr/>
          <p:nvPr/>
        </p:nvSpPr>
        <p:spPr>
          <a:xfrm>
            <a:off x="9551933" y="860174"/>
            <a:ext cx="295452" cy="3707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A87F6132-767A-D3F7-0A66-AFB4061C5531}"/>
              </a:ext>
            </a:extLst>
          </p:cNvPr>
          <p:cNvSpPr txBox="1"/>
          <p:nvPr/>
        </p:nvSpPr>
        <p:spPr>
          <a:xfrm>
            <a:off x="9895855" y="727462"/>
            <a:ext cx="2043346" cy="646331"/>
          </a:xfrm>
          <a:prstGeom prst="rect">
            <a:avLst/>
          </a:prstGeom>
          <a:noFill/>
        </p:spPr>
        <p:txBody>
          <a:bodyPr wrap="square" rtlCol="0">
            <a:spAutoFit/>
          </a:bodyPr>
          <a:lstStyle/>
          <a:p>
            <a:r>
              <a:rPr lang="fr-BE" dirty="0"/>
              <a:t>Traitement pour variété sensible</a:t>
            </a:r>
            <a:endParaRPr lang="en-US" dirty="0"/>
          </a:p>
        </p:txBody>
      </p:sp>
      <p:sp>
        <p:nvSpPr>
          <p:cNvPr id="14" name="Flèche : haut 13">
            <a:extLst>
              <a:ext uri="{FF2B5EF4-FFF2-40B4-BE49-F238E27FC236}">
                <a16:creationId xmlns:a16="http://schemas.microsoft.com/office/drawing/2014/main" id="{EB7320FB-7B6F-531B-37D5-703E812A3FF2}"/>
              </a:ext>
            </a:extLst>
          </p:cNvPr>
          <p:cNvSpPr/>
          <p:nvPr/>
        </p:nvSpPr>
        <p:spPr>
          <a:xfrm>
            <a:off x="9541788" y="1596532"/>
            <a:ext cx="295452" cy="37075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C98C72D4-FDCA-EC17-3C11-0F0E7603A9A1}"/>
              </a:ext>
            </a:extLst>
          </p:cNvPr>
          <p:cNvSpPr txBox="1"/>
          <p:nvPr/>
        </p:nvSpPr>
        <p:spPr>
          <a:xfrm>
            <a:off x="9895855" y="1499168"/>
            <a:ext cx="2043346" cy="646331"/>
          </a:xfrm>
          <a:prstGeom prst="rect">
            <a:avLst/>
          </a:prstGeom>
          <a:noFill/>
        </p:spPr>
        <p:txBody>
          <a:bodyPr wrap="square" rtlCol="0">
            <a:spAutoFit/>
          </a:bodyPr>
          <a:lstStyle/>
          <a:p>
            <a:r>
              <a:rPr lang="fr-BE" dirty="0"/>
              <a:t>Traitement pour variété robuste</a:t>
            </a:r>
            <a:endParaRPr lang="en-US" dirty="0"/>
          </a:p>
        </p:txBody>
      </p:sp>
    </p:spTree>
    <p:extLst>
      <p:ext uri="{BB962C8B-B14F-4D97-AF65-F5344CB8AC3E}">
        <p14:creationId xmlns:p14="http://schemas.microsoft.com/office/powerpoint/2010/main" val="2462498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D7876-2861-BC0F-1C7F-BBBBD2FCD1B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CCCDFA-7F38-EBA9-D27B-709760CBBEBB}"/>
              </a:ext>
            </a:extLst>
          </p:cNvPr>
          <p:cNvSpPr>
            <a:spLocks noGrp="1"/>
          </p:cNvSpPr>
          <p:nvPr>
            <p:ph type="title"/>
          </p:nvPr>
        </p:nvSpPr>
        <p:spPr>
          <a:xfrm>
            <a:off x="1676400" y="148658"/>
            <a:ext cx="10515600" cy="1325563"/>
          </a:xfrm>
        </p:spPr>
        <p:txBody>
          <a:bodyPr/>
          <a:lstStyle/>
          <a:p>
            <a:r>
              <a:rPr lang="fr-BE" dirty="0"/>
              <a:t>Exemples de positionnement des traitements pour variétés robustes</a:t>
            </a:r>
            <a:endParaRPr lang="en-US" dirty="0"/>
          </a:p>
        </p:txBody>
      </p:sp>
      <p:pic>
        <p:nvPicPr>
          <p:cNvPr id="5" name="Espace réservé du contenu 4">
            <a:extLst>
              <a:ext uri="{FF2B5EF4-FFF2-40B4-BE49-F238E27FC236}">
                <a16:creationId xmlns:a16="http://schemas.microsoft.com/office/drawing/2014/main" id="{6E5C6C04-6D72-ACDB-8BC5-CF16E105E7F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919" r="45012"/>
          <a:stretch>
            <a:fillRect/>
          </a:stretch>
        </p:blipFill>
        <p:spPr>
          <a:xfrm>
            <a:off x="0" y="2275146"/>
            <a:ext cx="19791711" cy="4266331"/>
          </a:xfrm>
        </p:spPr>
      </p:pic>
      <p:sp>
        <p:nvSpPr>
          <p:cNvPr id="6" name="ZoneTexte 5">
            <a:extLst>
              <a:ext uri="{FF2B5EF4-FFF2-40B4-BE49-F238E27FC236}">
                <a16:creationId xmlns:a16="http://schemas.microsoft.com/office/drawing/2014/main" id="{155EF88E-1373-257E-6D3E-445EA2A8E732}"/>
              </a:ext>
            </a:extLst>
          </p:cNvPr>
          <p:cNvSpPr txBox="1"/>
          <p:nvPr/>
        </p:nvSpPr>
        <p:spPr>
          <a:xfrm>
            <a:off x="1808322" y="1506504"/>
            <a:ext cx="7240636" cy="646331"/>
          </a:xfrm>
          <a:prstGeom prst="rect">
            <a:avLst/>
          </a:prstGeom>
          <a:noFill/>
        </p:spPr>
        <p:txBody>
          <a:bodyPr wrap="none" rtlCol="0">
            <a:spAutoFit/>
          </a:bodyPr>
          <a:lstStyle/>
          <a:p>
            <a:pPr marL="285750" indent="-285750">
              <a:buFont typeface="Arial" panose="020B0604020202020204" pitchFamily="34" charset="0"/>
              <a:buChar char="•"/>
            </a:pPr>
            <a:r>
              <a:rPr lang="fr-BE" dirty="0"/>
              <a:t>A partir de la 5</a:t>
            </a:r>
            <a:r>
              <a:rPr lang="fr-BE" baseline="30000" dirty="0"/>
              <a:t>ème</a:t>
            </a:r>
            <a:r>
              <a:rPr lang="fr-BE" dirty="0"/>
              <a:t> génération</a:t>
            </a:r>
          </a:p>
          <a:p>
            <a:pPr marL="285750" indent="-285750">
              <a:buFont typeface="Arial" panose="020B0604020202020204" pitchFamily="34" charset="0"/>
              <a:buChar char="•"/>
            </a:pPr>
            <a:r>
              <a:rPr lang="fr-BE" dirty="0"/>
              <a:t>Seulement les courbes oranges (infection sévère) et rouges (très sévères)</a:t>
            </a:r>
            <a:endParaRPr lang="en-US" dirty="0"/>
          </a:p>
        </p:txBody>
      </p:sp>
      <p:sp>
        <p:nvSpPr>
          <p:cNvPr id="12" name="Flèche : haut 11">
            <a:extLst>
              <a:ext uri="{FF2B5EF4-FFF2-40B4-BE49-F238E27FC236}">
                <a16:creationId xmlns:a16="http://schemas.microsoft.com/office/drawing/2014/main" id="{787A7800-254E-78A5-4DB3-ADC3375176D0}"/>
              </a:ext>
            </a:extLst>
          </p:cNvPr>
          <p:cNvSpPr/>
          <p:nvPr/>
        </p:nvSpPr>
        <p:spPr>
          <a:xfrm>
            <a:off x="9551933" y="860174"/>
            <a:ext cx="295452" cy="3707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a:extLst>
              <a:ext uri="{FF2B5EF4-FFF2-40B4-BE49-F238E27FC236}">
                <a16:creationId xmlns:a16="http://schemas.microsoft.com/office/drawing/2014/main" id="{9C95F120-DB16-7DEB-CE37-77831E6C5AE4}"/>
              </a:ext>
            </a:extLst>
          </p:cNvPr>
          <p:cNvSpPr txBox="1"/>
          <p:nvPr/>
        </p:nvSpPr>
        <p:spPr>
          <a:xfrm>
            <a:off x="9895855" y="727462"/>
            <a:ext cx="2043346" cy="646331"/>
          </a:xfrm>
          <a:prstGeom prst="rect">
            <a:avLst/>
          </a:prstGeom>
          <a:noFill/>
        </p:spPr>
        <p:txBody>
          <a:bodyPr wrap="square" rtlCol="0">
            <a:spAutoFit/>
          </a:bodyPr>
          <a:lstStyle/>
          <a:p>
            <a:r>
              <a:rPr lang="fr-BE" dirty="0"/>
              <a:t>Traitement pour variété sensible</a:t>
            </a:r>
            <a:endParaRPr lang="en-US" dirty="0"/>
          </a:p>
        </p:txBody>
      </p:sp>
      <p:sp>
        <p:nvSpPr>
          <p:cNvPr id="14" name="Flèche : haut 13">
            <a:extLst>
              <a:ext uri="{FF2B5EF4-FFF2-40B4-BE49-F238E27FC236}">
                <a16:creationId xmlns:a16="http://schemas.microsoft.com/office/drawing/2014/main" id="{8D0FE269-2DC9-FEFE-CBAB-DCFD4A6FF735}"/>
              </a:ext>
            </a:extLst>
          </p:cNvPr>
          <p:cNvSpPr/>
          <p:nvPr/>
        </p:nvSpPr>
        <p:spPr>
          <a:xfrm>
            <a:off x="9541788" y="1596532"/>
            <a:ext cx="295452" cy="37075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19AD3D84-E7B7-4CBD-1D41-8C7381034F24}"/>
              </a:ext>
            </a:extLst>
          </p:cNvPr>
          <p:cNvSpPr txBox="1"/>
          <p:nvPr/>
        </p:nvSpPr>
        <p:spPr>
          <a:xfrm>
            <a:off x="9895855" y="1499168"/>
            <a:ext cx="2043346" cy="646331"/>
          </a:xfrm>
          <a:prstGeom prst="rect">
            <a:avLst/>
          </a:prstGeom>
          <a:noFill/>
        </p:spPr>
        <p:txBody>
          <a:bodyPr wrap="square" rtlCol="0">
            <a:spAutoFit/>
          </a:bodyPr>
          <a:lstStyle/>
          <a:p>
            <a:r>
              <a:rPr lang="fr-BE" dirty="0"/>
              <a:t>Traitement pour variété robuste</a:t>
            </a:r>
            <a:endParaRPr lang="en-US" dirty="0"/>
          </a:p>
        </p:txBody>
      </p:sp>
      <p:pic>
        <p:nvPicPr>
          <p:cNvPr id="3" name="Espace réservé du contenu 4">
            <a:extLst>
              <a:ext uri="{FF2B5EF4-FFF2-40B4-BE49-F238E27FC236}">
                <a16:creationId xmlns:a16="http://schemas.microsoft.com/office/drawing/2014/main" id="{29E62B01-44D9-4AE1-87E6-1DF5ACC80505}"/>
              </a:ext>
            </a:extLst>
          </p:cNvPr>
          <p:cNvPicPr>
            <a:picLocks noChangeAspect="1"/>
          </p:cNvPicPr>
          <p:nvPr/>
        </p:nvPicPr>
        <p:blipFill>
          <a:blip r:embed="rId2">
            <a:extLst>
              <a:ext uri="{28A0092B-C50C-407E-A947-70E740481C1C}">
                <a14:useLocalDpi xmlns:a14="http://schemas.microsoft.com/office/drawing/2010/main" val="0"/>
              </a:ext>
            </a:extLst>
          </a:blip>
          <a:srcRect l="33346" r="37921"/>
          <a:stretch>
            <a:fillRect/>
          </a:stretch>
        </p:blipFill>
        <p:spPr>
          <a:xfrm>
            <a:off x="110013" y="2275145"/>
            <a:ext cx="12081987" cy="4266331"/>
          </a:xfrm>
          <a:prstGeom prst="rect">
            <a:avLst/>
          </a:prstGeom>
        </p:spPr>
      </p:pic>
      <p:sp>
        <p:nvSpPr>
          <p:cNvPr id="7" name="Flèche : haut 6">
            <a:extLst>
              <a:ext uri="{FF2B5EF4-FFF2-40B4-BE49-F238E27FC236}">
                <a16:creationId xmlns:a16="http://schemas.microsoft.com/office/drawing/2014/main" id="{6A1A08AA-A83E-84FB-DF7F-101A2DBD0E78}"/>
              </a:ext>
            </a:extLst>
          </p:cNvPr>
          <p:cNvSpPr/>
          <p:nvPr/>
        </p:nvSpPr>
        <p:spPr>
          <a:xfrm>
            <a:off x="110013" y="6211669"/>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èche : haut 7">
            <a:extLst>
              <a:ext uri="{FF2B5EF4-FFF2-40B4-BE49-F238E27FC236}">
                <a16:creationId xmlns:a16="http://schemas.microsoft.com/office/drawing/2014/main" id="{C017E956-8589-5A29-D53A-0C678B38861A}"/>
              </a:ext>
            </a:extLst>
          </p:cNvPr>
          <p:cNvSpPr/>
          <p:nvPr/>
        </p:nvSpPr>
        <p:spPr>
          <a:xfrm>
            <a:off x="2035863" y="6211669"/>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 haut 8">
            <a:extLst>
              <a:ext uri="{FF2B5EF4-FFF2-40B4-BE49-F238E27FC236}">
                <a16:creationId xmlns:a16="http://schemas.microsoft.com/office/drawing/2014/main" id="{7DF26716-2237-A6C9-4401-3D0318E226B6}"/>
              </a:ext>
            </a:extLst>
          </p:cNvPr>
          <p:cNvSpPr/>
          <p:nvPr/>
        </p:nvSpPr>
        <p:spPr>
          <a:xfrm>
            <a:off x="4378389" y="6211668"/>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èche : haut 9">
            <a:extLst>
              <a:ext uri="{FF2B5EF4-FFF2-40B4-BE49-F238E27FC236}">
                <a16:creationId xmlns:a16="http://schemas.microsoft.com/office/drawing/2014/main" id="{5B39DC29-7B4C-1539-C81B-315DAE839C7E}"/>
              </a:ext>
            </a:extLst>
          </p:cNvPr>
          <p:cNvSpPr/>
          <p:nvPr/>
        </p:nvSpPr>
        <p:spPr>
          <a:xfrm>
            <a:off x="6466272" y="6211667"/>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èche : haut 3">
            <a:extLst>
              <a:ext uri="{FF2B5EF4-FFF2-40B4-BE49-F238E27FC236}">
                <a16:creationId xmlns:a16="http://schemas.microsoft.com/office/drawing/2014/main" id="{4280113C-7916-475C-2E20-48A7BE4ED847}"/>
              </a:ext>
            </a:extLst>
          </p:cNvPr>
          <p:cNvSpPr/>
          <p:nvPr/>
        </p:nvSpPr>
        <p:spPr>
          <a:xfrm>
            <a:off x="7794329" y="6211666"/>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èche : haut 10">
            <a:extLst>
              <a:ext uri="{FF2B5EF4-FFF2-40B4-BE49-F238E27FC236}">
                <a16:creationId xmlns:a16="http://schemas.microsoft.com/office/drawing/2014/main" id="{0D71FBB2-4328-80ED-F6CB-AFCF818CC949}"/>
              </a:ext>
            </a:extLst>
          </p:cNvPr>
          <p:cNvSpPr/>
          <p:nvPr/>
        </p:nvSpPr>
        <p:spPr>
          <a:xfrm>
            <a:off x="9048958" y="6211665"/>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èche : haut 15">
            <a:extLst>
              <a:ext uri="{FF2B5EF4-FFF2-40B4-BE49-F238E27FC236}">
                <a16:creationId xmlns:a16="http://schemas.microsoft.com/office/drawing/2014/main" id="{B911E3FB-17DF-3211-8CF6-F5CACB7668E3}"/>
              </a:ext>
            </a:extLst>
          </p:cNvPr>
          <p:cNvSpPr/>
          <p:nvPr/>
        </p:nvSpPr>
        <p:spPr>
          <a:xfrm>
            <a:off x="11082947" y="6218311"/>
            <a:ext cx="254643" cy="6463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èche : haut 16">
            <a:extLst>
              <a:ext uri="{FF2B5EF4-FFF2-40B4-BE49-F238E27FC236}">
                <a16:creationId xmlns:a16="http://schemas.microsoft.com/office/drawing/2014/main" id="{A80E8990-534C-6C93-A89C-1C11919C2BF9}"/>
              </a:ext>
            </a:extLst>
          </p:cNvPr>
          <p:cNvSpPr/>
          <p:nvPr/>
        </p:nvSpPr>
        <p:spPr>
          <a:xfrm>
            <a:off x="2012652" y="6487246"/>
            <a:ext cx="295452" cy="37075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èche : haut 17">
            <a:extLst>
              <a:ext uri="{FF2B5EF4-FFF2-40B4-BE49-F238E27FC236}">
                <a16:creationId xmlns:a16="http://schemas.microsoft.com/office/drawing/2014/main" id="{329DDBEF-817E-DCD2-C024-D46CAF64FF4E}"/>
              </a:ext>
            </a:extLst>
          </p:cNvPr>
          <p:cNvSpPr/>
          <p:nvPr/>
        </p:nvSpPr>
        <p:spPr>
          <a:xfrm>
            <a:off x="6445867" y="6495882"/>
            <a:ext cx="295452" cy="37075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èche : haut 18">
            <a:extLst>
              <a:ext uri="{FF2B5EF4-FFF2-40B4-BE49-F238E27FC236}">
                <a16:creationId xmlns:a16="http://schemas.microsoft.com/office/drawing/2014/main" id="{E809B741-1722-EEEA-ED12-C027770CCFEA}"/>
              </a:ext>
            </a:extLst>
          </p:cNvPr>
          <p:cNvSpPr/>
          <p:nvPr/>
        </p:nvSpPr>
        <p:spPr>
          <a:xfrm>
            <a:off x="9028553" y="6487250"/>
            <a:ext cx="295452" cy="37075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èche : haut 19">
            <a:extLst>
              <a:ext uri="{FF2B5EF4-FFF2-40B4-BE49-F238E27FC236}">
                <a16:creationId xmlns:a16="http://schemas.microsoft.com/office/drawing/2014/main" id="{E1DF883D-D525-81CE-DF3C-10B31803AB25}"/>
              </a:ext>
            </a:extLst>
          </p:cNvPr>
          <p:cNvSpPr/>
          <p:nvPr/>
        </p:nvSpPr>
        <p:spPr>
          <a:xfrm>
            <a:off x="11061985" y="6487246"/>
            <a:ext cx="295452" cy="37075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9392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40E727F-4BAA-04EA-B043-CCECF3A96ECE}"/>
              </a:ext>
            </a:extLst>
          </p:cNvPr>
          <p:cNvSpPr>
            <a:spLocks noGrp="1"/>
          </p:cNvSpPr>
          <p:nvPr>
            <p:ph type="title"/>
          </p:nvPr>
        </p:nvSpPr>
        <p:spPr>
          <a:xfrm>
            <a:off x="1644609" y="558965"/>
            <a:ext cx="10515600" cy="1325563"/>
          </a:xfrm>
        </p:spPr>
        <p:txBody>
          <a:bodyPr/>
          <a:lstStyle/>
          <a:p>
            <a:r>
              <a:rPr lang="fr-BE" dirty="0"/>
              <a:t>Exemples de positionnement des traitements pour variétés robustes</a:t>
            </a:r>
            <a:endParaRPr lang="en-US" dirty="0"/>
          </a:p>
        </p:txBody>
      </p:sp>
      <p:sp>
        <p:nvSpPr>
          <p:cNvPr id="6" name="Flèche : haut 5">
            <a:extLst>
              <a:ext uri="{FF2B5EF4-FFF2-40B4-BE49-F238E27FC236}">
                <a16:creationId xmlns:a16="http://schemas.microsoft.com/office/drawing/2014/main" id="{8DD18198-4A69-F0CB-A2ED-9DAFF03E9765}"/>
              </a:ext>
            </a:extLst>
          </p:cNvPr>
          <p:cNvSpPr/>
          <p:nvPr/>
        </p:nvSpPr>
        <p:spPr>
          <a:xfrm>
            <a:off x="2462875" y="2656205"/>
            <a:ext cx="295452" cy="3707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B34E9B73-8661-AC8C-4D40-E40CAA0C5D93}"/>
              </a:ext>
            </a:extLst>
          </p:cNvPr>
          <p:cNvSpPr txBox="1"/>
          <p:nvPr/>
        </p:nvSpPr>
        <p:spPr>
          <a:xfrm>
            <a:off x="2806797" y="2523493"/>
            <a:ext cx="2043346" cy="646331"/>
          </a:xfrm>
          <a:prstGeom prst="rect">
            <a:avLst/>
          </a:prstGeom>
          <a:noFill/>
        </p:spPr>
        <p:txBody>
          <a:bodyPr wrap="square" rtlCol="0">
            <a:spAutoFit/>
          </a:bodyPr>
          <a:lstStyle/>
          <a:p>
            <a:r>
              <a:rPr lang="fr-BE" dirty="0"/>
              <a:t>Traitements pour variété sensible</a:t>
            </a:r>
            <a:endParaRPr lang="en-US" dirty="0"/>
          </a:p>
        </p:txBody>
      </p:sp>
      <p:sp>
        <p:nvSpPr>
          <p:cNvPr id="8" name="Flèche : haut 7">
            <a:extLst>
              <a:ext uri="{FF2B5EF4-FFF2-40B4-BE49-F238E27FC236}">
                <a16:creationId xmlns:a16="http://schemas.microsoft.com/office/drawing/2014/main" id="{66D580A1-6675-F6B6-E285-CE434938965D}"/>
              </a:ext>
            </a:extLst>
          </p:cNvPr>
          <p:cNvSpPr/>
          <p:nvPr/>
        </p:nvSpPr>
        <p:spPr>
          <a:xfrm>
            <a:off x="2452730" y="3906153"/>
            <a:ext cx="295452" cy="37075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F629E1E2-9417-E018-1ECC-7576D4195B32}"/>
              </a:ext>
            </a:extLst>
          </p:cNvPr>
          <p:cNvSpPr txBox="1"/>
          <p:nvPr/>
        </p:nvSpPr>
        <p:spPr>
          <a:xfrm>
            <a:off x="2806797" y="3808789"/>
            <a:ext cx="2043346" cy="646331"/>
          </a:xfrm>
          <a:prstGeom prst="rect">
            <a:avLst/>
          </a:prstGeom>
          <a:noFill/>
        </p:spPr>
        <p:txBody>
          <a:bodyPr wrap="square" rtlCol="0">
            <a:spAutoFit/>
          </a:bodyPr>
          <a:lstStyle/>
          <a:p>
            <a:r>
              <a:rPr lang="fr-BE" dirty="0"/>
              <a:t>Traitements pour variété robuste</a:t>
            </a:r>
            <a:endParaRPr lang="en-US" dirty="0"/>
          </a:p>
        </p:txBody>
      </p:sp>
      <p:sp>
        <p:nvSpPr>
          <p:cNvPr id="11" name="ZoneTexte 10">
            <a:extLst>
              <a:ext uri="{FF2B5EF4-FFF2-40B4-BE49-F238E27FC236}">
                <a16:creationId xmlns:a16="http://schemas.microsoft.com/office/drawing/2014/main" id="{22BA3E3A-E461-BAC8-52B4-07B9597F0D7B}"/>
              </a:ext>
            </a:extLst>
          </p:cNvPr>
          <p:cNvSpPr txBox="1"/>
          <p:nvPr/>
        </p:nvSpPr>
        <p:spPr>
          <a:xfrm>
            <a:off x="4898613" y="2656205"/>
            <a:ext cx="2954911" cy="369332"/>
          </a:xfrm>
          <a:prstGeom prst="rect">
            <a:avLst/>
          </a:prstGeom>
          <a:noFill/>
        </p:spPr>
        <p:txBody>
          <a:bodyPr wrap="none" rtlCol="0">
            <a:spAutoFit/>
          </a:bodyPr>
          <a:lstStyle/>
          <a:p>
            <a:r>
              <a:rPr lang="fr-BE" dirty="0"/>
              <a:t>10 traitements de mai à août </a:t>
            </a:r>
            <a:endParaRPr lang="en-US" dirty="0"/>
          </a:p>
        </p:txBody>
      </p:sp>
      <p:sp>
        <p:nvSpPr>
          <p:cNvPr id="12" name="ZoneTexte 11">
            <a:extLst>
              <a:ext uri="{FF2B5EF4-FFF2-40B4-BE49-F238E27FC236}">
                <a16:creationId xmlns:a16="http://schemas.microsoft.com/office/drawing/2014/main" id="{39D33F99-5267-C7A1-F0B5-C42F7E677DA5}"/>
              </a:ext>
            </a:extLst>
          </p:cNvPr>
          <p:cNvSpPr txBox="1"/>
          <p:nvPr/>
        </p:nvSpPr>
        <p:spPr>
          <a:xfrm>
            <a:off x="4898612" y="3947288"/>
            <a:ext cx="2885342" cy="369332"/>
          </a:xfrm>
          <a:prstGeom prst="rect">
            <a:avLst/>
          </a:prstGeom>
          <a:noFill/>
        </p:spPr>
        <p:txBody>
          <a:bodyPr wrap="none" rtlCol="0">
            <a:spAutoFit/>
          </a:bodyPr>
          <a:lstStyle/>
          <a:p>
            <a:r>
              <a:rPr lang="fr-BE" b="1" dirty="0"/>
              <a:t>4 traitements de mai à août </a:t>
            </a:r>
            <a:endParaRPr lang="en-US" b="1" dirty="0"/>
          </a:p>
        </p:txBody>
      </p:sp>
    </p:spTree>
    <p:extLst>
      <p:ext uri="{BB962C8B-B14F-4D97-AF65-F5344CB8AC3E}">
        <p14:creationId xmlns:p14="http://schemas.microsoft.com/office/powerpoint/2010/main" val="1683769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66F942-00CA-8E3E-CE5D-4F7458A7A5DF}"/>
              </a:ext>
            </a:extLst>
          </p:cNvPr>
          <p:cNvSpPr>
            <a:spLocks noGrp="1"/>
          </p:cNvSpPr>
          <p:nvPr>
            <p:ph type="title"/>
          </p:nvPr>
        </p:nvSpPr>
        <p:spPr>
          <a:xfrm>
            <a:off x="2082656" y="581543"/>
            <a:ext cx="10515600" cy="1325563"/>
          </a:xfrm>
        </p:spPr>
        <p:txBody>
          <a:bodyPr/>
          <a:lstStyle/>
          <a:p>
            <a:r>
              <a:rPr lang="fr-BE" dirty="0"/>
              <a:t>Quelques messages clés</a:t>
            </a:r>
            <a:endParaRPr lang="en-US" dirty="0"/>
          </a:p>
        </p:txBody>
      </p:sp>
      <p:sp>
        <p:nvSpPr>
          <p:cNvPr id="3" name="Espace réservé du contenu 2">
            <a:extLst>
              <a:ext uri="{FF2B5EF4-FFF2-40B4-BE49-F238E27FC236}">
                <a16:creationId xmlns:a16="http://schemas.microsoft.com/office/drawing/2014/main" id="{6465BEAC-D1FA-296D-CD6F-702119B9F953}"/>
              </a:ext>
            </a:extLst>
          </p:cNvPr>
          <p:cNvSpPr>
            <a:spLocks noGrp="1"/>
          </p:cNvSpPr>
          <p:nvPr>
            <p:ph idx="1"/>
          </p:nvPr>
        </p:nvSpPr>
        <p:spPr>
          <a:xfrm>
            <a:off x="1802102" y="2005012"/>
            <a:ext cx="10109343" cy="4351338"/>
          </a:xfrm>
        </p:spPr>
        <p:txBody>
          <a:bodyPr/>
          <a:lstStyle/>
          <a:p>
            <a:r>
              <a:rPr lang="fr-BE" dirty="0"/>
              <a:t>La prophylaxie (tas de déchets, repousses) est toujours le premier levier</a:t>
            </a:r>
          </a:p>
          <a:p>
            <a:r>
              <a:rPr lang="fr-BE" dirty="0"/>
              <a:t>L’alternance et la combinaison de modes d’action différents sont cruciales (et ça a fonctionné en 2024 et 25)</a:t>
            </a:r>
          </a:p>
          <a:p>
            <a:r>
              <a:rPr lang="fr-BE" dirty="0"/>
              <a:t>Les matières actives CAA et OXTP restent efficaces si elles sont utilisées dans un schéma de traitement diversifié et de manière limitée</a:t>
            </a:r>
          </a:p>
          <a:p>
            <a:r>
              <a:rPr lang="fr-BE" dirty="0"/>
              <a:t>Les variétés robustes sont un outil supplémentaire dans la lutte contre les résistances</a:t>
            </a:r>
            <a:endParaRPr lang="en-US" dirty="0"/>
          </a:p>
        </p:txBody>
      </p:sp>
    </p:spTree>
    <p:extLst>
      <p:ext uri="{BB962C8B-B14F-4D97-AF65-F5344CB8AC3E}">
        <p14:creationId xmlns:p14="http://schemas.microsoft.com/office/powerpoint/2010/main" val="2939195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EAE6F5-D627-4539-97A0-E996ADC2BA51}"/>
              </a:ext>
            </a:extLst>
          </p:cNvPr>
          <p:cNvSpPr>
            <a:spLocks noGrp="1"/>
          </p:cNvSpPr>
          <p:nvPr>
            <p:ph type="ctrTitle"/>
          </p:nvPr>
        </p:nvSpPr>
        <p:spPr>
          <a:xfrm>
            <a:off x="2654135" y="1041400"/>
            <a:ext cx="9144000" cy="2387600"/>
          </a:xfrm>
        </p:spPr>
        <p:txBody>
          <a:bodyPr/>
          <a:lstStyle/>
          <a:p>
            <a:r>
              <a:rPr lang="fr-FR" dirty="0"/>
              <a:t>Le Datura</a:t>
            </a:r>
            <a:endParaRPr lang="fr-BE" dirty="0"/>
          </a:p>
        </p:txBody>
      </p:sp>
      <p:sp>
        <p:nvSpPr>
          <p:cNvPr id="3" name="Sous-titre 2">
            <a:extLst>
              <a:ext uri="{FF2B5EF4-FFF2-40B4-BE49-F238E27FC236}">
                <a16:creationId xmlns:a16="http://schemas.microsoft.com/office/drawing/2014/main" id="{00D75F2C-18EF-4C22-82D4-245A1F78B3E6}"/>
              </a:ext>
            </a:extLst>
          </p:cNvPr>
          <p:cNvSpPr>
            <a:spLocks noGrp="1"/>
          </p:cNvSpPr>
          <p:nvPr>
            <p:ph type="subTitle" idx="1"/>
          </p:nvPr>
        </p:nvSpPr>
        <p:spPr>
          <a:xfrm>
            <a:off x="2732793" y="3642134"/>
            <a:ext cx="9144000" cy="1655762"/>
          </a:xfrm>
        </p:spPr>
        <p:txBody>
          <a:bodyPr/>
          <a:lstStyle/>
          <a:p>
            <a:r>
              <a:rPr lang="fr-FR" dirty="0"/>
              <a:t>Maxime Bonnave</a:t>
            </a:r>
          </a:p>
          <a:p>
            <a:r>
              <a:rPr lang="fr-BE" dirty="0"/>
              <a:t>Journée phytolicence du CPP</a:t>
            </a:r>
          </a:p>
          <a:p>
            <a:r>
              <a:rPr lang="fr-BE" dirty="0"/>
              <a:t>Janvier 2026</a:t>
            </a:r>
          </a:p>
        </p:txBody>
      </p:sp>
    </p:spTree>
    <p:extLst>
      <p:ext uri="{BB962C8B-B14F-4D97-AF65-F5344CB8AC3E}">
        <p14:creationId xmlns:p14="http://schemas.microsoft.com/office/powerpoint/2010/main" val="1405815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BDDD57-D512-4F3D-8934-AB09A113B206}"/>
              </a:ext>
            </a:extLst>
          </p:cNvPr>
          <p:cNvSpPr>
            <a:spLocks noGrp="1"/>
          </p:cNvSpPr>
          <p:nvPr>
            <p:ph type="title"/>
          </p:nvPr>
        </p:nvSpPr>
        <p:spPr/>
        <p:txBody>
          <a:bodyPr/>
          <a:lstStyle/>
          <a:p>
            <a:pPr algn="ctr"/>
            <a:r>
              <a:rPr lang="fr-FR" dirty="0"/>
              <a:t>Datura stramoine</a:t>
            </a:r>
            <a:endParaRPr lang="fr-BE" dirty="0"/>
          </a:p>
        </p:txBody>
      </p:sp>
      <p:sp>
        <p:nvSpPr>
          <p:cNvPr id="8" name="Espace réservé du contenu 7">
            <a:extLst>
              <a:ext uri="{FF2B5EF4-FFF2-40B4-BE49-F238E27FC236}">
                <a16:creationId xmlns:a16="http://schemas.microsoft.com/office/drawing/2014/main" id="{665078F8-D943-4526-D3C1-6744E7B16456}"/>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710F48FB-432B-B727-8BC7-75E022DD0625}"/>
              </a:ext>
            </a:extLst>
          </p:cNvPr>
          <p:cNvSpPr>
            <a:spLocks noGrp="1"/>
          </p:cNvSpPr>
          <p:nvPr>
            <p:ph type="sldNum" sz="quarter" idx="12"/>
          </p:nvPr>
        </p:nvSpPr>
        <p:spPr/>
        <p:txBody>
          <a:bodyPr/>
          <a:lstStyle/>
          <a:p>
            <a:fld id="{7524A842-DD97-4889-A8D2-759E7AB31A8C}" type="slidenum">
              <a:rPr lang="fr-BE" smtClean="0"/>
              <a:t>68</a:t>
            </a:fld>
            <a:endParaRPr lang="fr-BE"/>
          </a:p>
        </p:txBody>
      </p:sp>
      <p:pic>
        <p:nvPicPr>
          <p:cNvPr id="6" name="Image 5">
            <a:extLst>
              <a:ext uri="{FF2B5EF4-FFF2-40B4-BE49-F238E27FC236}">
                <a16:creationId xmlns:a16="http://schemas.microsoft.com/office/drawing/2014/main" id="{3F0F43DD-F57B-4703-A6A4-3C3BDBB22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2705" y="2135306"/>
            <a:ext cx="7173986" cy="3561772"/>
          </a:xfrm>
          <a:prstGeom prst="ellipse">
            <a:avLst/>
          </a:prstGeom>
          <a:ln>
            <a:noFill/>
          </a:ln>
          <a:effectLst>
            <a:softEdge rad="112500"/>
          </a:effectLst>
        </p:spPr>
      </p:pic>
      <p:sp>
        <p:nvSpPr>
          <p:cNvPr id="7" name="Ellipse 6">
            <a:extLst>
              <a:ext uri="{FF2B5EF4-FFF2-40B4-BE49-F238E27FC236}">
                <a16:creationId xmlns:a16="http://schemas.microsoft.com/office/drawing/2014/main" id="{FFB1480A-214B-4B18-8BAB-075FDF890A14}"/>
              </a:ext>
            </a:extLst>
          </p:cNvPr>
          <p:cNvSpPr/>
          <p:nvPr/>
        </p:nvSpPr>
        <p:spPr>
          <a:xfrm>
            <a:off x="4286774" y="3196206"/>
            <a:ext cx="1065402" cy="10234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89575078-D0C2-4E06-8893-812B299D231D}"/>
              </a:ext>
            </a:extLst>
          </p:cNvPr>
          <p:cNvSpPr txBox="1"/>
          <p:nvPr/>
        </p:nvSpPr>
        <p:spPr>
          <a:xfrm>
            <a:off x="5960150" y="4039300"/>
            <a:ext cx="2191190" cy="707886"/>
          </a:xfrm>
          <a:prstGeom prst="rect">
            <a:avLst/>
          </a:prstGeom>
          <a:noFill/>
        </p:spPr>
        <p:txBody>
          <a:bodyPr wrap="square" rtlCol="0">
            <a:spAutoFit/>
          </a:bodyPr>
          <a:lstStyle/>
          <a:p>
            <a:pPr algn="ctr"/>
            <a:r>
              <a:rPr lang="fr-FR" sz="4000" b="1" dirty="0"/>
              <a:t>Origine</a:t>
            </a:r>
          </a:p>
        </p:txBody>
      </p:sp>
      <p:pic>
        <p:nvPicPr>
          <p:cNvPr id="16" name="Image 15">
            <a:extLst>
              <a:ext uri="{FF2B5EF4-FFF2-40B4-BE49-F238E27FC236}">
                <a16:creationId xmlns:a16="http://schemas.microsoft.com/office/drawing/2014/main" id="{4A973A04-7AB5-48D3-A08A-E6A820441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57" y="2009294"/>
            <a:ext cx="3317708" cy="2210369"/>
          </a:xfrm>
          <a:prstGeom prst="rect">
            <a:avLst/>
          </a:prstGeom>
          <a:ln>
            <a:noFill/>
          </a:ln>
          <a:effectLst>
            <a:softEdge rad="112500"/>
          </a:effectLst>
        </p:spPr>
      </p:pic>
      <p:sp>
        <p:nvSpPr>
          <p:cNvPr id="3" name="ZoneTexte 2">
            <a:extLst>
              <a:ext uri="{FF2B5EF4-FFF2-40B4-BE49-F238E27FC236}">
                <a16:creationId xmlns:a16="http://schemas.microsoft.com/office/drawing/2014/main" id="{5795A18F-2980-4755-8001-CAB33588AF50}"/>
              </a:ext>
            </a:extLst>
          </p:cNvPr>
          <p:cNvSpPr txBox="1"/>
          <p:nvPr/>
        </p:nvSpPr>
        <p:spPr>
          <a:xfrm>
            <a:off x="2843095" y="4991970"/>
            <a:ext cx="1926681" cy="369332"/>
          </a:xfrm>
          <a:prstGeom prst="rect">
            <a:avLst/>
          </a:prstGeom>
          <a:noFill/>
        </p:spPr>
        <p:txBody>
          <a:bodyPr wrap="none" rtlCol="0">
            <a:spAutoFit/>
          </a:bodyPr>
          <a:lstStyle/>
          <a:p>
            <a:r>
              <a:rPr lang="fr-FR" dirty="0"/>
              <a:t>Amérique centrale</a:t>
            </a:r>
            <a:endParaRPr lang="fr-BE" dirty="0"/>
          </a:p>
        </p:txBody>
      </p:sp>
      <p:pic>
        <p:nvPicPr>
          <p:cNvPr id="5" name="Image 4">
            <a:extLst>
              <a:ext uri="{FF2B5EF4-FFF2-40B4-BE49-F238E27FC236}">
                <a16:creationId xmlns:a16="http://schemas.microsoft.com/office/drawing/2014/main" id="{90F469EA-CC7D-1E75-52A9-AF8293CB4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281" y="1906191"/>
            <a:ext cx="9010160" cy="4266217"/>
          </a:xfrm>
          <a:prstGeom prst="rect">
            <a:avLst/>
          </a:prstGeom>
        </p:spPr>
      </p:pic>
    </p:spTree>
    <p:extLst>
      <p:ext uri="{BB962C8B-B14F-4D97-AF65-F5344CB8AC3E}">
        <p14:creationId xmlns:p14="http://schemas.microsoft.com/office/powerpoint/2010/main" val="30814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87EB-2CE1-42CB-88DD-9039E19D0AF7}"/>
              </a:ext>
            </a:extLst>
          </p:cNvPr>
          <p:cNvSpPr>
            <a:spLocks noGrp="1"/>
          </p:cNvSpPr>
          <p:nvPr>
            <p:ph type="title"/>
          </p:nvPr>
        </p:nvSpPr>
        <p:spPr/>
        <p:txBody>
          <a:bodyPr/>
          <a:lstStyle/>
          <a:p>
            <a:pPr algn="ctr"/>
            <a:r>
              <a:rPr lang="fr-FR" i="1" dirty="0"/>
              <a:t>Datura stramonium</a:t>
            </a:r>
            <a:endParaRPr lang="fr-BE" i="1" dirty="0"/>
          </a:p>
        </p:txBody>
      </p:sp>
      <p:sp>
        <p:nvSpPr>
          <p:cNvPr id="4" name="Espace réservé du numéro de diapositive 3">
            <a:extLst>
              <a:ext uri="{FF2B5EF4-FFF2-40B4-BE49-F238E27FC236}">
                <a16:creationId xmlns:a16="http://schemas.microsoft.com/office/drawing/2014/main" id="{46ED7411-E545-08BC-B2D9-F00AE6B20125}"/>
              </a:ext>
            </a:extLst>
          </p:cNvPr>
          <p:cNvSpPr>
            <a:spLocks noGrp="1"/>
          </p:cNvSpPr>
          <p:nvPr>
            <p:ph type="sldNum" sz="quarter" idx="12"/>
          </p:nvPr>
        </p:nvSpPr>
        <p:spPr/>
        <p:txBody>
          <a:bodyPr/>
          <a:lstStyle/>
          <a:p>
            <a:fld id="{7524A842-DD97-4889-A8D2-759E7AB31A8C}" type="slidenum">
              <a:rPr lang="fr-BE" smtClean="0"/>
              <a:t>69</a:t>
            </a:fld>
            <a:endParaRPr lang="fr-BE"/>
          </a:p>
        </p:txBody>
      </p:sp>
      <p:pic>
        <p:nvPicPr>
          <p:cNvPr id="7" name="Image 6">
            <a:extLst>
              <a:ext uri="{FF2B5EF4-FFF2-40B4-BE49-F238E27FC236}">
                <a16:creationId xmlns:a16="http://schemas.microsoft.com/office/drawing/2014/main" id="{DAA6A380-313B-4D34-8E74-ABD4A9732A8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4319" y="1583073"/>
            <a:ext cx="3683000" cy="4648200"/>
          </a:xfrm>
          <a:prstGeom prst="rect">
            <a:avLst/>
          </a:prstGeom>
        </p:spPr>
      </p:pic>
      <p:sp>
        <p:nvSpPr>
          <p:cNvPr id="8" name="ZoneTexte 7">
            <a:extLst>
              <a:ext uri="{FF2B5EF4-FFF2-40B4-BE49-F238E27FC236}">
                <a16:creationId xmlns:a16="http://schemas.microsoft.com/office/drawing/2014/main" id="{BDC33317-EB9B-4552-B428-53284EFF7FB2}"/>
              </a:ext>
            </a:extLst>
          </p:cNvPr>
          <p:cNvSpPr txBox="1"/>
          <p:nvPr/>
        </p:nvSpPr>
        <p:spPr>
          <a:xfrm>
            <a:off x="1837262" y="1539185"/>
            <a:ext cx="2181890" cy="2031325"/>
          </a:xfrm>
          <a:prstGeom prst="rect">
            <a:avLst/>
          </a:prstGeom>
          <a:noFill/>
        </p:spPr>
        <p:txBody>
          <a:bodyPr wrap="square" rtlCol="0">
            <a:spAutoFit/>
          </a:bodyPr>
          <a:lstStyle/>
          <a:p>
            <a:r>
              <a:rPr lang="fr-FR" b="1" dirty="0"/>
              <a:t>Dicotylédone</a:t>
            </a:r>
          </a:p>
          <a:p>
            <a:endParaRPr lang="fr-FR" b="1" dirty="0"/>
          </a:p>
          <a:p>
            <a:r>
              <a:rPr lang="fr-FR" b="1" dirty="0"/>
              <a:t>Famille : </a:t>
            </a:r>
            <a:r>
              <a:rPr lang="fr-FR" b="1" dirty="0" err="1"/>
              <a:t>Solanaceae</a:t>
            </a:r>
            <a:endParaRPr lang="fr-FR" b="1" dirty="0"/>
          </a:p>
          <a:p>
            <a:endParaRPr lang="fr-FR" b="1" dirty="0"/>
          </a:p>
          <a:p>
            <a:r>
              <a:rPr lang="fr-FR" b="1" dirty="0"/>
              <a:t>Plante annuelle </a:t>
            </a:r>
          </a:p>
          <a:p>
            <a:endParaRPr lang="fr-FR" b="1" dirty="0"/>
          </a:p>
        </p:txBody>
      </p:sp>
      <p:sp>
        <p:nvSpPr>
          <p:cNvPr id="3" name="ZoneTexte 2">
            <a:extLst>
              <a:ext uri="{FF2B5EF4-FFF2-40B4-BE49-F238E27FC236}">
                <a16:creationId xmlns:a16="http://schemas.microsoft.com/office/drawing/2014/main" id="{E2D43287-EBA1-47CA-807A-1B3481911742}"/>
              </a:ext>
            </a:extLst>
          </p:cNvPr>
          <p:cNvSpPr txBox="1"/>
          <p:nvPr/>
        </p:nvSpPr>
        <p:spPr>
          <a:xfrm>
            <a:off x="1141492" y="3314649"/>
            <a:ext cx="5796203" cy="646331"/>
          </a:xfrm>
          <a:prstGeom prst="rect">
            <a:avLst/>
          </a:prstGeom>
          <a:noFill/>
        </p:spPr>
        <p:txBody>
          <a:bodyPr wrap="square" rtlCol="0">
            <a:spAutoFit/>
          </a:bodyPr>
          <a:lstStyle/>
          <a:p>
            <a:r>
              <a:rPr lang="fr-FR" dirty="0"/>
              <a:t>Feuilles </a:t>
            </a:r>
            <a:r>
              <a:rPr lang="fr-FR" b="1" dirty="0"/>
              <a:t>ovales</a:t>
            </a:r>
            <a:r>
              <a:rPr lang="fr-FR" dirty="0"/>
              <a:t> fortement sinuées, portant des dents aigues et à base asymétrique</a:t>
            </a:r>
            <a:r>
              <a:rPr lang="fr-FR" b="1" dirty="0"/>
              <a:t>, jusque 20 cm</a:t>
            </a:r>
          </a:p>
        </p:txBody>
      </p:sp>
      <p:pic>
        <p:nvPicPr>
          <p:cNvPr id="5" name="Image 4">
            <a:extLst>
              <a:ext uri="{FF2B5EF4-FFF2-40B4-BE49-F238E27FC236}">
                <a16:creationId xmlns:a16="http://schemas.microsoft.com/office/drawing/2014/main" id="{AAA03DD8-AA51-426D-A502-FEA0CAC11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25433" y="3437275"/>
            <a:ext cx="2686208" cy="4155242"/>
          </a:xfrm>
          <a:prstGeom prst="rect">
            <a:avLst/>
          </a:prstGeom>
        </p:spPr>
      </p:pic>
    </p:spTree>
    <p:extLst>
      <p:ext uri="{BB962C8B-B14F-4D97-AF65-F5344CB8AC3E}">
        <p14:creationId xmlns:p14="http://schemas.microsoft.com/office/powerpoint/2010/main" val="196059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9C97E-585F-CF1D-9169-A4489B49956D}"/>
              </a:ext>
            </a:extLst>
          </p:cNvPr>
          <p:cNvSpPr>
            <a:spLocks noGrp="1"/>
          </p:cNvSpPr>
          <p:nvPr>
            <p:ph type="title"/>
          </p:nvPr>
        </p:nvSpPr>
        <p:spPr/>
        <p:txBody>
          <a:bodyPr/>
          <a:lstStyle/>
          <a:p>
            <a:r>
              <a:rPr lang="fr-BE" dirty="0"/>
              <a:t>Le mildiou en 2024</a:t>
            </a:r>
          </a:p>
        </p:txBody>
      </p:sp>
      <p:sp>
        <p:nvSpPr>
          <p:cNvPr id="4" name="Espace réservé du contenu 3">
            <a:extLst>
              <a:ext uri="{FF2B5EF4-FFF2-40B4-BE49-F238E27FC236}">
                <a16:creationId xmlns:a16="http://schemas.microsoft.com/office/drawing/2014/main" id="{529F7EF6-DAB2-4A93-0277-F82B1A89753C}"/>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8FD45385-8F85-D7CF-A069-DB97A4ECFC46}"/>
              </a:ext>
            </a:extLst>
          </p:cNvPr>
          <p:cNvPicPr>
            <a:picLocks noChangeAspect="1"/>
          </p:cNvPicPr>
          <p:nvPr/>
        </p:nvPicPr>
        <p:blipFill>
          <a:blip r:embed="rId2">
            <a:extLst>
              <a:ext uri="{28A0092B-C50C-407E-A947-70E740481C1C}">
                <a14:useLocalDpi xmlns:a14="http://schemas.microsoft.com/office/drawing/2010/main" val="0"/>
              </a:ext>
            </a:extLst>
          </a:blip>
          <a:srcRect l="6875" r="4194"/>
          <a:stretch/>
        </p:blipFill>
        <p:spPr>
          <a:xfrm>
            <a:off x="749710" y="2876212"/>
            <a:ext cx="10842523" cy="1341549"/>
          </a:xfrm>
          <a:prstGeom prst="rect">
            <a:avLst/>
          </a:prstGeom>
        </p:spPr>
      </p:pic>
      <p:sp>
        <p:nvSpPr>
          <p:cNvPr id="6" name="ZoneTexte 5">
            <a:extLst>
              <a:ext uri="{FF2B5EF4-FFF2-40B4-BE49-F238E27FC236}">
                <a16:creationId xmlns:a16="http://schemas.microsoft.com/office/drawing/2014/main" id="{5FA504C9-50DF-CA92-D964-6D9DC836EB2D}"/>
              </a:ext>
            </a:extLst>
          </p:cNvPr>
          <p:cNvSpPr txBox="1"/>
          <p:nvPr/>
        </p:nvSpPr>
        <p:spPr>
          <a:xfrm>
            <a:off x="3780646" y="1369136"/>
            <a:ext cx="3519618" cy="769441"/>
          </a:xfrm>
          <a:prstGeom prst="rect">
            <a:avLst/>
          </a:prstGeom>
          <a:noFill/>
        </p:spPr>
        <p:txBody>
          <a:bodyPr wrap="none" rtlCol="0">
            <a:spAutoFit/>
          </a:bodyPr>
          <a:lstStyle/>
          <a:p>
            <a:r>
              <a:rPr lang="fr-BE" sz="4400" b="1" dirty="0"/>
              <a:t>Station de Ath</a:t>
            </a:r>
          </a:p>
        </p:txBody>
      </p:sp>
      <p:sp>
        <p:nvSpPr>
          <p:cNvPr id="8" name="ZoneTexte 7">
            <a:extLst>
              <a:ext uri="{FF2B5EF4-FFF2-40B4-BE49-F238E27FC236}">
                <a16:creationId xmlns:a16="http://schemas.microsoft.com/office/drawing/2014/main" id="{D14442FC-0ECE-5EC7-203C-2BD066549112}"/>
              </a:ext>
            </a:extLst>
          </p:cNvPr>
          <p:cNvSpPr txBox="1"/>
          <p:nvPr/>
        </p:nvSpPr>
        <p:spPr>
          <a:xfrm>
            <a:off x="1527263" y="4223283"/>
            <a:ext cx="603563" cy="369332"/>
          </a:xfrm>
          <a:prstGeom prst="rect">
            <a:avLst/>
          </a:prstGeom>
          <a:noFill/>
        </p:spPr>
        <p:txBody>
          <a:bodyPr wrap="none" rtlCol="0">
            <a:spAutoFit/>
          </a:bodyPr>
          <a:lstStyle/>
          <a:p>
            <a:r>
              <a:rPr lang="fr-BE" dirty="0"/>
              <a:t>Avril</a:t>
            </a:r>
          </a:p>
        </p:txBody>
      </p:sp>
      <p:cxnSp>
        <p:nvCxnSpPr>
          <p:cNvPr id="10" name="Connecteur droit 9">
            <a:extLst>
              <a:ext uri="{FF2B5EF4-FFF2-40B4-BE49-F238E27FC236}">
                <a16:creationId xmlns:a16="http://schemas.microsoft.com/office/drawing/2014/main" id="{C4725CFE-1928-8FCD-B114-BEE2D0BD582A}"/>
              </a:ext>
            </a:extLst>
          </p:cNvPr>
          <p:cNvCxnSpPr/>
          <p:nvPr/>
        </p:nvCxnSpPr>
        <p:spPr>
          <a:xfrm>
            <a:off x="924560" y="4217761"/>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0580DC1-9B40-C45F-47BB-ACB0619F0C15}"/>
              </a:ext>
            </a:extLst>
          </p:cNvPr>
          <p:cNvCxnSpPr/>
          <p:nvPr/>
        </p:nvCxnSpPr>
        <p:spPr>
          <a:xfrm>
            <a:off x="2786380" y="4211927"/>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B6F3AA0D-9F7B-5EA8-FEC7-5694E73AD337}"/>
              </a:ext>
            </a:extLst>
          </p:cNvPr>
          <p:cNvCxnSpPr/>
          <p:nvPr/>
        </p:nvCxnSpPr>
        <p:spPr>
          <a:xfrm>
            <a:off x="4714240" y="4223283"/>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06ACE11-F1E6-00B7-FFBF-3AEB48308B86}"/>
              </a:ext>
            </a:extLst>
          </p:cNvPr>
          <p:cNvCxnSpPr/>
          <p:nvPr/>
        </p:nvCxnSpPr>
        <p:spPr>
          <a:xfrm>
            <a:off x="6604000" y="4215663"/>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DD437F3-D37A-EFD0-A348-7370F8249DE7}"/>
              </a:ext>
            </a:extLst>
          </p:cNvPr>
          <p:cNvCxnSpPr/>
          <p:nvPr/>
        </p:nvCxnSpPr>
        <p:spPr>
          <a:xfrm>
            <a:off x="8521700" y="4211927"/>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B1D5C0F-DF5E-1093-C355-41E0941BA6B5}"/>
              </a:ext>
            </a:extLst>
          </p:cNvPr>
          <p:cNvCxnSpPr/>
          <p:nvPr/>
        </p:nvCxnSpPr>
        <p:spPr>
          <a:xfrm>
            <a:off x="10464800" y="4211926"/>
            <a:ext cx="0" cy="22977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5EB61F3-17BF-5393-AB0D-A99AA231360E}"/>
              </a:ext>
            </a:extLst>
          </p:cNvPr>
          <p:cNvSpPr txBox="1"/>
          <p:nvPr/>
        </p:nvSpPr>
        <p:spPr>
          <a:xfrm>
            <a:off x="3507975" y="4223283"/>
            <a:ext cx="545342" cy="369332"/>
          </a:xfrm>
          <a:prstGeom prst="rect">
            <a:avLst/>
          </a:prstGeom>
          <a:noFill/>
        </p:spPr>
        <p:txBody>
          <a:bodyPr wrap="none" rtlCol="0">
            <a:spAutoFit/>
          </a:bodyPr>
          <a:lstStyle/>
          <a:p>
            <a:r>
              <a:rPr lang="fr-BE" dirty="0"/>
              <a:t>Mai</a:t>
            </a:r>
          </a:p>
        </p:txBody>
      </p:sp>
      <p:sp>
        <p:nvSpPr>
          <p:cNvPr id="17" name="ZoneTexte 16">
            <a:extLst>
              <a:ext uri="{FF2B5EF4-FFF2-40B4-BE49-F238E27FC236}">
                <a16:creationId xmlns:a16="http://schemas.microsoft.com/office/drawing/2014/main" id="{B386D403-C2A9-23E8-F24D-C0BF7A4508CB}"/>
              </a:ext>
            </a:extLst>
          </p:cNvPr>
          <p:cNvSpPr txBox="1"/>
          <p:nvPr/>
        </p:nvSpPr>
        <p:spPr>
          <a:xfrm>
            <a:off x="5476568" y="4257039"/>
            <a:ext cx="554960" cy="369332"/>
          </a:xfrm>
          <a:prstGeom prst="rect">
            <a:avLst/>
          </a:prstGeom>
          <a:noFill/>
        </p:spPr>
        <p:txBody>
          <a:bodyPr wrap="none" rtlCol="0">
            <a:spAutoFit/>
          </a:bodyPr>
          <a:lstStyle/>
          <a:p>
            <a:r>
              <a:rPr lang="fr-BE" dirty="0"/>
              <a:t>Juin</a:t>
            </a:r>
          </a:p>
        </p:txBody>
      </p:sp>
      <p:sp>
        <p:nvSpPr>
          <p:cNvPr id="18" name="ZoneTexte 17">
            <a:extLst>
              <a:ext uri="{FF2B5EF4-FFF2-40B4-BE49-F238E27FC236}">
                <a16:creationId xmlns:a16="http://schemas.microsoft.com/office/drawing/2014/main" id="{C0BCB3F5-055B-8CB0-176E-4F07FC4C9B49}"/>
              </a:ext>
            </a:extLst>
          </p:cNvPr>
          <p:cNvSpPr txBox="1"/>
          <p:nvPr/>
        </p:nvSpPr>
        <p:spPr>
          <a:xfrm>
            <a:off x="7281317" y="4223283"/>
            <a:ext cx="730072" cy="369332"/>
          </a:xfrm>
          <a:prstGeom prst="rect">
            <a:avLst/>
          </a:prstGeom>
          <a:noFill/>
        </p:spPr>
        <p:txBody>
          <a:bodyPr wrap="none" rtlCol="0">
            <a:spAutoFit/>
          </a:bodyPr>
          <a:lstStyle/>
          <a:p>
            <a:r>
              <a:rPr lang="fr-BE" dirty="0"/>
              <a:t>Juillet</a:t>
            </a:r>
          </a:p>
        </p:txBody>
      </p:sp>
      <p:sp>
        <p:nvSpPr>
          <p:cNvPr id="19" name="ZoneTexte 18">
            <a:extLst>
              <a:ext uri="{FF2B5EF4-FFF2-40B4-BE49-F238E27FC236}">
                <a16:creationId xmlns:a16="http://schemas.microsoft.com/office/drawing/2014/main" id="{C70FD84E-1EB6-64E2-0125-6DF46C8870D2}"/>
              </a:ext>
            </a:extLst>
          </p:cNvPr>
          <p:cNvSpPr txBox="1"/>
          <p:nvPr/>
        </p:nvSpPr>
        <p:spPr>
          <a:xfrm>
            <a:off x="9205682" y="4223283"/>
            <a:ext cx="638316" cy="369332"/>
          </a:xfrm>
          <a:prstGeom prst="rect">
            <a:avLst/>
          </a:prstGeom>
          <a:noFill/>
        </p:spPr>
        <p:txBody>
          <a:bodyPr wrap="none" rtlCol="0">
            <a:spAutoFit/>
          </a:bodyPr>
          <a:lstStyle/>
          <a:p>
            <a:r>
              <a:rPr lang="fr-BE" dirty="0"/>
              <a:t>Août</a:t>
            </a:r>
          </a:p>
        </p:txBody>
      </p:sp>
      <p:cxnSp>
        <p:nvCxnSpPr>
          <p:cNvPr id="21" name="Connecteur droit avec flèche 20">
            <a:extLst>
              <a:ext uri="{FF2B5EF4-FFF2-40B4-BE49-F238E27FC236}">
                <a16:creationId xmlns:a16="http://schemas.microsoft.com/office/drawing/2014/main" id="{77043AC0-0EC2-A015-FA48-EFA4D09259FD}"/>
              </a:ext>
            </a:extLst>
          </p:cNvPr>
          <p:cNvCxnSpPr>
            <a:cxnSpLocks/>
          </p:cNvCxnSpPr>
          <p:nvPr/>
        </p:nvCxnSpPr>
        <p:spPr>
          <a:xfrm>
            <a:off x="1168894" y="4171392"/>
            <a:ext cx="8194" cy="8364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Accolade fermante 23">
            <a:extLst>
              <a:ext uri="{FF2B5EF4-FFF2-40B4-BE49-F238E27FC236}">
                <a16:creationId xmlns:a16="http://schemas.microsoft.com/office/drawing/2014/main" id="{6E786051-70CD-7044-0028-8CF9A1A4F4D8}"/>
              </a:ext>
            </a:extLst>
          </p:cNvPr>
          <p:cNvSpPr/>
          <p:nvPr/>
        </p:nvSpPr>
        <p:spPr>
          <a:xfrm rot="5400000">
            <a:off x="5126053" y="3417490"/>
            <a:ext cx="229778" cy="2726098"/>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FFC000"/>
              </a:solidFill>
            </a:endParaRPr>
          </a:p>
        </p:txBody>
      </p:sp>
      <p:sp>
        <p:nvSpPr>
          <p:cNvPr id="25" name="ZoneTexte 24">
            <a:extLst>
              <a:ext uri="{FF2B5EF4-FFF2-40B4-BE49-F238E27FC236}">
                <a16:creationId xmlns:a16="http://schemas.microsoft.com/office/drawing/2014/main" id="{BA636F91-2E27-76B5-963F-22B69E1FEE8B}"/>
              </a:ext>
            </a:extLst>
          </p:cNvPr>
          <p:cNvSpPr txBox="1"/>
          <p:nvPr/>
        </p:nvSpPr>
        <p:spPr>
          <a:xfrm>
            <a:off x="4609230" y="5469480"/>
            <a:ext cx="1263423" cy="369332"/>
          </a:xfrm>
          <a:prstGeom prst="rect">
            <a:avLst/>
          </a:prstGeom>
          <a:noFill/>
          <a:ln>
            <a:solidFill>
              <a:srgbClr val="FFC000"/>
            </a:solidFill>
          </a:ln>
        </p:spPr>
        <p:txBody>
          <a:bodyPr wrap="none" rtlCol="0">
            <a:spAutoFit/>
          </a:bodyPr>
          <a:lstStyle/>
          <a:p>
            <a:r>
              <a:rPr lang="fr-BE" b="1" dirty="0">
                <a:solidFill>
                  <a:srgbClr val="FFC000"/>
                </a:solidFill>
              </a:rPr>
              <a:t>Plantations</a:t>
            </a:r>
          </a:p>
        </p:txBody>
      </p:sp>
      <p:cxnSp>
        <p:nvCxnSpPr>
          <p:cNvPr id="26" name="Connecteur droit avec flèche 25">
            <a:extLst>
              <a:ext uri="{FF2B5EF4-FFF2-40B4-BE49-F238E27FC236}">
                <a16:creationId xmlns:a16="http://schemas.microsoft.com/office/drawing/2014/main" id="{C03EC8A2-5314-15B4-3E5A-85AB43E323C9}"/>
              </a:ext>
            </a:extLst>
          </p:cNvPr>
          <p:cNvCxnSpPr>
            <a:cxnSpLocks/>
            <a:endCxn id="25" idx="0"/>
          </p:cNvCxnSpPr>
          <p:nvPr/>
        </p:nvCxnSpPr>
        <p:spPr>
          <a:xfrm>
            <a:off x="5236844" y="4865253"/>
            <a:ext cx="4098" cy="60422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Accolade fermante 27">
            <a:extLst>
              <a:ext uri="{FF2B5EF4-FFF2-40B4-BE49-F238E27FC236}">
                <a16:creationId xmlns:a16="http://schemas.microsoft.com/office/drawing/2014/main" id="{68587173-5400-3F5C-6A10-6F8A882334E4}"/>
              </a:ext>
            </a:extLst>
          </p:cNvPr>
          <p:cNvSpPr/>
          <p:nvPr/>
        </p:nvSpPr>
        <p:spPr>
          <a:xfrm rot="5400000">
            <a:off x="6286289" y="3466088"/>
            <a:ext cx="229778" cy="2923247"/>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00B050"/>
              </a:solidFill>
            </a:endParaRPr>
          </a:p>
        </p:txBody>
      </p:sp>
      <p:sp>
        <p:nvSpPr>
          <p:cNvPr id="29" name="ZoneTexte 28">
            <a:extLst>
              <a:ext uri="{FF2B5EF4-FFF2-40B4-BE49-F238E27FC236}">
                <a16:creationId xmlns:a16="http://schemas.microsoft.com/office/drawing/2014/main" id="{56702D8B-D654-9983-6A5F-1BEF8E036379}"/>
              </a:ext>
            </a:extLst>
          </p:cNvPr>
          <p:cNvSpPr txBox="1"/>
          <p:nvPr/>
        </p:nvSpPr>
        <p:spPr>
          <a:xfrm>
            <a:off x="4768480" y="6043532"/>
            <a:ext cx="3763118" cy="369332"/>
          </a:xfrm>
          <a:prstGeom prst="rect">
            <a:avLst/>
          </a:prstGeom>
          <a:noFill/>
          <a:ln>
            <a:solidFill>
              <a:srgbClr val="00B050"/>
            </a:solidFill>
          </a:ln>
        </p:spPr>
        <p:txBody>
          <a:bodyPr wrap="square" rtlCol="0">
            <a:spAutoFit/>
          </a:bodyPr>
          <a:lstStyle/>
          <a:p>
            <a:r>
              <a:rPr lang="fr-BE" b="1" dirty="0">
                <a:solidFill>
                  <a:srgbClr val="00B050"/>
                </a:solidFill>
              </a:rPr>
              <a:t>Emergences/début de croissance</a:t>
            </a:r>
          </a:p>
        </p:txBody>
      </p:sp>
      <p:cxnSp>
        <p:nvCxnSpPr>
          <p:cNvPr id="30" name="Connecteur droit avec flèche 29">
            <a:extLst>
              <a:ext uri="{FF2B5EF4-FFF2-40B4-BE49-F238E27FC236}">
                <a16:creationId xmlns:a16="http://schemas.microsoft.com/office/drawing/2014/main" id="{7325C748-C5EF-118B-81A8-CB5B8537CD8A}"/>
              </a:ext>
            </a:extLst>
          </p:cNvPr>
          <p:cNvCxnSpPr>
            <a:cxnSpLocks/>
            <a:stCxn id="28" idx="1"/>
            <a:endCxn id="29" idx="0"/>
          </p:cNvCxnSpPr>
          <p:nvPr/>
        </p:nvCxnSpPr>
        <p:spPr>
          <a:xfrm>
            <a:off x="6401178" y="5042601"/>
            <a:ext cx="248861" cy="100093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9D701C3-4EF3-7113-527A-F133E1B71658}"/>
              </a:ext>
            </a:extLst>
          </p:cNvPr>
          <p:cNvSpPr/>
          <p:nvPr/>
        </p:nvSpPr>
        <p:spPr>
          <a:xfrm>
            <a:off x="4714240" y="2918057"/>
            <a:ext cx="1317288" cy="2235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ZoneTexte 37">
            <a:extLst>
              <a:ext uri="{FF2B5EF4-FFF2-40B4-BE49-F238E27FC236}">
                <a16:creationId xmlns:a16="http://schemas.microsoft.com/office/drawing/2014/main" id="{201975B9-16A6-F720-2D1C-EBEEAF1EF769}"/>
              </a:ext>
            </a:extLst>
          </p:cNvPr>
          <p:cNvSpPr txBox="1"/>
          <p:nvPr/>
        </p:nvSpPr>
        <p:spPr>
          <a:xfrm>
            <a:off x="4816066" y="2234241"/>
            <a:ext cx="2982740" cy="369332"/>
          </a:xfrm>
          <a:prstGeom prst="rect">
            <a:avLst/>
          </a:prstGeom>
          <a:noFill/>
        </p:spPr>
        <p:txBody>
          <a:bodyPr wrap="none" rtlCol="0">
            <a:spAutoFit/>
          </a:bodyPr>
          <a:lstStyle/>
          <a:p>
            <a:r>
              <a:rPr lang="fr-BE" dirty="0">
                <a:solidFill>
                  <a:srgbClr val="FF0000"/>
                </a:solidFill>
              </a:rPr>
              <a:t>9</a:t>
            </a:r>
            <a:r>
              <a:rPr lang="fr-BE" baseline="30000" dirty="0">
                <a:solidFill>
                  <a:srgbClr val="FF0000"/>
                </a:solidFill>
              </a:rPr>
              <a:t>ème</a:t>
            </a:r>
            <a:r>
              <a:rPr lang="fr-BE" dirty="0">
                <a:solidFill>
                  <a:srgbClr val="FF0000"/>
                </a:solidFill>
              </a:rPr>
              <a:t>, 10</a:t>
            </a:r>
            <a:r>
              <a:rPr lang="fr-BE" baseline="30000" dirty="0">
                <a:solidFill>
                  <a:srgbClr val="FF0000"/>
                </a:solidFill>
              </a:rPr>
              <a:t>ème</a:t>
            </a:r>
            <a:r>
              <a:rPr lang="fr-BE" dirty="0">
                <a:solidFill>
                  <a:srgbClr val="FF0000"/>
                </a:solidFill>
              </a:rPr>
              <a:t>, 11</a:t>
            </a:r>
            <a:r>
              <a:rPr lang="fr-BE" baseline="30000" dirty="0">
                <a:solidFill>
                  <a:srgbClr val="FF0000"/>
                </a:solidFill>
              </a:rPr>
              <a:t>ème</a:t>
            </a:r>
            <a:r>
              <a:rPr lang="fr-BE" dirty="0">
                <a:solidFill>
                  <a:srgbClr val="FF0000"/>
                </a:solidFill>
              </a:rPr>
              <a:t> générations</a:t>
            </a:r>
          </a:p>
        </p:txBody>
      </p:sp>
      <p:cxnSp>
        <p:nvCxnSpPr>
          <p:cNvPr id="40" name="Connecteur droit avec flèche 39">
            <a:extLst>
              <a:ext uri="{FF2B5EF4-FFF2-40B4-BE49-F238E27FC236}">
                <a16:creationId xmlns:a16="http://schemas.microsoft.com/office/drawing/2014/main" id="{759ED56E-FA1A-EFC9-88E9-26204B5B41F7}"/>
              </a:ext>
            </a:extLst>
          </p:cNvPr>
          <p:cNvCxnSpPr>
            <a:cxnSpLocks/>
            <a:stCxn id="37" idx="0"/>
          </p:cNvCxnSpPr>
          <p:nvPr/>
        </p:nvCxnSpPr>
        <p:spPr>
          <a:xfrm flipV="1">
            <a:off x="5372884" y="2557759"/>
            <a:ext cx="0" cy="360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7A88A9AC-1878-6267-7C55-B5C9AC23AC42}"/>
              </a:ext>
            </a:extLst>
          </p:cNvPr>
          <p:cNvSpPr txBox="1"/>
          <p:nvPr/>
        </p:nvSpPr>
        <p:spPr>
          <a:xfrm>
            <a:off x="337242" y="5007815"/>
            <a:ext cx="1728625" cy="677108"/>
          </a:xfrm>
          <a:prstGeom prst="rect">
            <a:avLst/>
          </a:prstGeom>
          <a:noFill/>
        </p:spPr>
        <p:txBody>
          <a:bodyPr wrap="square" rtlCol="0">
            <a:spAutoFit/>
          </a:bodyPr>
          <a:lstStyle/>
          <a:p>
            <a:pPr algn="ctr"/>
            <a:r>
              <a:rPr lang="fr-BE" b="1" dirty="0"/>
              <a:t>03/04</a:t>
            </a:r>
          </a:p>
          <a:p>
            <a:pPr algn="ctr"/>
            <a:r>
              <a:rPr lang="fr-BE" sz="2000" b="1" dirty="0">
                <a:solidFill>
                  <a:schemeClr val="bg1"/>
                </a:solidFill>
              </a:rPr>
              <a:t>1</a:t>
            </a:r>
            <a:r>
              <a:rPr lang="fr-BE" sz="2000" b="1" baseline="30000" dirty="0"/>
              <a:t>ère</a:t>
            </a:r>
            <a:r>
              <a:rPr lang="fr-BE" sz="2000" b="1" dirty="0"/>
              <a:t> </a:t>
            </a:r>
            <a:r>
              <a:rPr lang="fr-BE" dirty="0"/>
              <a:t> génération</a:t>
            </a:r>
          </a:p>
        </p:txBody>
      </p:sp>
    </p:spTree>
    <p:extLst>
      <p:ext uri="{BB962C8B-B14F-4D97-AF65-F5344CB8AC3E}">
        <p14:creationId xmlns:p14="http://schemas.microsoft.com/office/powerpoint/2010/main" val="4243039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87EB-2CE1-42CB-88DD-9039E19D0AF7}"/>
              </a:ext>
            </a:extLst>
          </p:cNvPr>
          <p:cNvSpPr>
            <a:spLocks noGrp="1"/>
          </p:cNvSpPr>
          <p:nvPr>
            <p:ph type="title"/>
          </p:nvPr>
        </p:nvSpPr>
        <p:spPr/>
        <p:txBody>
          <a:bodyPr/>
          <a:lstStyle/>
          <a:p>
            <a:pPr algn="ctr"/>
            <a:r>
              <a:rPr lang="fr-FR" i="1" dirty="0"/>
              <a:t>Datura stramonium</a:t>
            </a:r>
            <a:endParaRPr lang="fr-BE" i="1" dirty="0"/>
          </a:p>
        </p:txBody>
      </p:sp>
      <p:sp>
        <p:nvSpPr>
          <p:cNvPr id="4" name="Espace réservé du numéro de diapositive 3">
            <a:extLst>
              <a:ext uri="{FF2B5EF4-FFF2-40B4-BE49-F238E27FC236}">
                <a16:creationId xmlns:a16="http://schemas.microsoft.com/office/drawing/2014/main" id="{5601FE92-7243-DF1A-57E6-F7B2C1FCD1C0}"/>
              </a:ext>
            </a:extLst>
          </p:cNvPr>
          <p:cNvSpPr>
            <a:spLocks noGrp="1"/>
          </p:cNvSpPr>
          <p:nvPr>
            <p:ph type="sldNum" sz="quarter" idx="12"/>
          </p:nvPr>
        </p:nvSpPr>
        <p:spPr/>
        <p:txBody>
          <a:bodyPr/>
          <a:lstStyle/>
          <a:p>
            <a:fld id="{7524A842-DD97-4889-A8D2-759E7AB31A8C}" type="slidenum">
              <a:rPr lang="fr-BE" smtClean="0"/>
              <a:t>70</a:t>
            </a:fld>
            <a:endParaRPr lang="fr-BE"/>
          </a:p>
        </p:txBody>
      </p:sp>
      <p:pic>
        <p:nvPicPr>
          <p:cNvPr id="7" name="Image 6">
            <a:extLst>
              <a:ext uri="{FF2B5EF4-FFF2-40B4-BE49-F238E27FC236}">
                <a16:creationId xmlns:a16="http://schemas.microsoft.com/office/drawing/2014/main" id="{DAA6A380-313B-4D34-8E74-ABD4A9732A8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4319" y="1583073"/>
            <a:ext cx="3683000" cy="4648200"/>
          </a:xfrm>
          <a:prstGeom prst="rect">
            <a:avLst/>
          </a:prstGeom>
        </p:spPr>
      </p:pic>
      <p:sp>
        <p:nvSpPr>
          <p:cNvPr id="3" name="ZoneTexte 2">
            <a:extLst>
              <a:ext uri="{FF2B5EF4-FFF2-40B4-BE49-F238E27FC236}">
                <a16:creationId xmlns:a16="http://schemas.microsoft.com/office/drawing/2014/main" id="{E2D43287-EBA1-47CA-807A-1B3481911742}"/>
              </a:ext>
            </a:extLst>
          </p:cNvPr>
          <p:cNvSpPr txBox="1"/>
          <p:nvPr/>
        </p:nvSpPr>
        <p:spPr>
          <a:xfrm>
            <a:off x="1352657" y="3293511"/>
            <a:ext cx="2871537" cy="1477328"/>
          </a:xfrm>
          <a:prstGeom prst="rect">
            <a:avLst/>
          </a:prstGeom>
          <a:noFill/>
        </p:spPr>
        <p:txBody>
          <a:bodyPr wrap="square" rtlCol="0">
            <a:spAutoFit/>
          </a:bodyPr>
          <a:lstStyle/>
          <a:p>
            <a:r>
              <a:rPr lang="fr-FR" b="1" dirty="0"/>
              <a:t>Tige</a:t>
            </a:r>
            <a:r>
              <a:rPr lang="fr-FR" dirty="0"/>
              <a:t> creuse se divisant en deux parties à chaque nouvelle création d’organe</a:t>
            </a:r>
          </a:p>
          <a:p>
            <a:endParaRPr lang="fr-FR" dirty="0"/>
          </a:p>
          <a:p>
            <a:r>
              <a:rPr lang="fr-FR" dirty="0"/>
              <a:t>Jusque </a:t>
            </a:r>
            <a:r>
              <a:rPr lang="fr-FR" b="1" dirty="0"/>
              <a:t>2m</a:t>
            </a:r>
            <a:r>
              <a:rPr lang="fr-FR" dirty="0"/>
              <a:t> de hauteur</a:t>
            </a:r>
          </a:p>
        </p:txBody>
      </p:sp>
      <p:sp>
        <p:nvSpPr>
          <p:cNvPr id="9" name="ZoneTexte 8">
            <a:extLst>
              <a:ext uri="{FF2B5EF4-FFF2-40B4-BE49-F238E27FC236}">
                <a16:creationId xmlns:a16="http://schemas.microsoft.com/office/drawing/2014/main" id="{CFDB0693-FB03-49E9-B4C8-788BCE0FEDF2}"/>
              </a:ext>
            </a:extLst>
          </p:cNvPr>
          <p:cNvSpPr txBox="1"/>
          <p:nvPr/>
        </p:nvSpPr>
        <p:spPr>
          <a:xfrm>
            <a:off x="1744983" y="1539185"/>
            <a:ext cx="2119619" cy="1754326"/>
          </a:xfrm>
          <a:prstGeom prst="rect">
            <a:avLst/>
          </a:prstGeom>
          <a:noFill/>
        </p:spPr>
        <p:txBody>
          <a:bodyPr wrap="none" rtlCol="0">
            <a:spAutoFit/>
          </a:bodyPr>
          <a:lstStyle/>
          <a:p>
            <a:r>
              <a:rPr lang="fr-FR" b="1" dirty="0"/>
              <a:t>Dicotylédone</a:t>
            </a:r>
          </a:p>
          <a:p>
            <a:endParaRPr lang="fr-FR" b="1" dirty="0"/>
          </a:p>
          <a:p>
            <a:r>
              <a:rPr lang="fr-FR" b="1" dirty="0"/>
              <a:t>Famille : </a:t>
            </a:r>
            <a:r>
              <a:rPr lang="fr-FR" b="1" dirty="0" err="1"/>
              <a:t>Solanaceae</a:t>
            </a:r>
            <a:endParaRPr lang="fr-FR" b="1" dirty="0"/>
          </a:p>
          <a:p>
            <a:endParaRPr lang="fr-FR" b="1" dirty="0"/>
          </a:p>
          <a:p>
            <a:r>
              <a:rPr lang="fr-FR" b="1" dirty="0"/>
              <a:t>Plante annuelle </a:t>
            </a:r>
          </a:p>
          <a:p>
            <a:endParaRPr lang="fr-FR" b="1" dirty="0"/>
          </a:p>
        </p:txBody>
      </p:sp>
      <p:grpSp>
        <p:nvGrpSpPr>
          <p:cNvPr id="11" name="Groupe 10">
            <a:extLst>
              <a:ext uri="{FF2B5EF4-FFF2-40B4-BE49-F238E27FC236}">
                <a16:creationId xmlns:a16="http://schemas.microsoft.com/office/drawing/2014/main" id="{391D418B-4FC3-469A-B4E6-1BC00B8D0911}"/>
              </a:ext>
            </a:extLst>
          </p:cNvPr>
          <p:cNvGrpSpPr/>
          <p:nvPr/>
        </p:nvGrpSpPr>
        <p:grpSpPr>
          <a:xfrm>
            <a:off x="4434690" y="2662962"/>
            <a:ext cx="2917366" cy="4190860"/>
            <a:chOff x="3738403" y="2662962"/>
            <a:chExt cx="2917366" cy="4190860"/>
          </a:xfrm>
        </p:grpSpPr>
        <p:pic>
          <p:nvPicPr>
            <p:cNvPr id="5" name="Image 4">
              <a:extLst>
                <a:ext uri="{FF2B5EF4-FFF2-40B4-BE49-F238E27FC236}">
                  <a16:creationId xmlns:a16="http://schemas.microsoft.com/office/drawing/2014/main" id="{A722A429-AE2C-4596-AA79-61C056D49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403" y="2662962"/>
              <a:ext cx="2871537" cy="3829913"/>
            </a:xfrm>
            <a:prstGeom prst="rect">
              <a:avLst/>
            </a:prstGeom>
          </p:spPr>
        </p:pic>
        <p:sp>
          <p:nvSpPr>
            <p:cNvPr id="10" name="ZoneTexte 9">
              <a:extLst>
                <a:ext uri="{FF2B5EF4-FFF2-40B4-BE49-F238E27FC236}">
                  <a16:creationId xmlns:a16="http://schemas.microsoft.com/office/drawing/2014/main" id="{D7442058-24E2-4581-8E19-5F0B62725805}"/>
                </a:ext>
              </a:extLst>
            </p:cNvPr>
            <p:cNvSpPr txBox="1"/>
            <p:nvPr/>
          </p:nvSpPr>
          <p:spPr>
            <a:xfrm>
              <a:off x="6096000" y="6484490"/>
              <a:ext cx="559769" cy="369332"/>
            </a:xfrm>
            <a:prstGeom prst="rect">
              <a:avLst/>
            </a:prstGeom>
            <a:noFill/>
          </p:spPr>
          <p:txBody>
            <a:bodyPr wrap="none" rtlCol="0">
              <a:spAutoFit/>
            </a:bodyPr>
            <a:lstStyle/>
            <a:p>
              <a:r>
                <a:rPr lang="fr-FR" dirty="0"/>
                <a:t>PCA</a:t>
              </a:r>
              <a:endParaRPr lang="fr-BE" dirty="0"/>
            </a:p>
          </p:txBody>
        </p:sp>
      </p:grpSp>
    </p:spTree>
    <p:extLst>
      <p:ext uri="{BB962C8B-B14F-4D97-AF65-F5344CB8AC3E}">
        <p14:creationId xmlns:p14="http://schemas.microsoft.com/office/powerpoint/2010/main" val="1465644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87EB-2CE1-42CB-88DD-9039E19D0AF7}"/>
              </a:ext>
            </a:extLst>
          </p:cNvPr>
          <p:cNvSpPr>
            <a:spLocks noGrp="1"/>
          </p:cNvSpPr>
          <p:nvPr>
            <p:ph type="title"/>
          </p:nvPr>
        </p:nvSpPr>
        <p:spPr/>
        <p:txBody>
          <a:bodyPr/>
          <a:lstStyle/>
          <a:p>
            <a:pPr algn="ctr"/>
            <a:r>
              <a:rPr lang="fr-FR" i="1" dirty="0"/>
              <a:t>Datura stramonium</a:t>
            </a:r>
            <a:endParaRPr lang="fr-BE" i="1" dirty="0"/>
          </a:p>
        </p:txBody>
      </p:sp>
      <p:sp>
        <p:nvSpPr>
          <p:cNvPr id="4" name="Espace réservé du numéro de diapositive 3">
            <a:extLst>
              <a:ext uri="{FF2B5EF4-FFF2-40B4-BE49-F238E27FC236}">
                <a16:creationId xmlns:a16="http://schemas.microsoft.com/office/drawing/2014/main" id="{CFC8A488-0C02-A304-4FEC-40780A54A552}"/>
              </a:ext>
            </a:extLst>
          </p:cNvPr>
          <p:cNvSpPr>
            <a:spLocks noGrp="1"/>
          </p:cNvSpPr>
          <p:nvPr>
            <p:ph type="sldNum" sz="quarter" idx="12"/>
          </p:nvPr>
        </p:nvSpPr>
        <p:spPr/>
        <p:txBody>
          <a:bodyPr/>
          <a:lstStyle/>
          <a:p>
            <a:fld id="{7524A842-DD97-4889-A8D2-759E7AB31A8C}" type="slidenum">
              <a:rPr lang="fr-BE" smtClean="0"/>
              <a:t>71</a:t>
            </a:fld>
            <a:endParaRPr lang="fr-BE"/>
          </a:p>
        </p:txBody>
      </p:sp>
      <p:pic>
        <p:nvPicPr>
          <p:cNvPr id="7" name="Image 6">
            <a:extLst>
              <a:ext uri="{FF2B5EF4-FFF2-40B4-BE49-F238E27FC236}">
                <a16:creationId xmlns:a16="http://schemas.microsoft.com/office/drawing/2014/main" id="{DAA6A380-313B-4D34-8E74-ABD4A9732A8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4319" y="1583073"/>
            <a:ext cx="3683000" cy="4648200"/>
          </a:xfrm>
          <a:prstGeom prst="rect">
            <a:avLst/>
          </a:prstGeom>
        </p:spPr>
      </p:pic>
      <p:sp>
        <p:nvSpPr>
          <p:cNvPr id="3" name="ZoneTexte 2">
            <a:extLst>
              <a:ext uri="{FF2B5EF4-FFF2-40B4-BE49-F238E27FC236}">
                <a16:creationId xmlns:a16="http://schemas.microsoft.com/office/drawing/2014/main" id="{E2D43287-EBA1-47CA-807A-1B3481911742}"/>
              </a:ext>
            </a:extLst>
          </p:cNvPr>
          <p:cNvSpPr txBox="1"/>
          <p:nvPr/>
        </p:nvSpPr>
        <p:spPr>
          <a:xfrm>
            <a:off x="2345357" y="4282905"/>
            <a:ext cx="5630779" cy="369332"/>
          </a:xfrm>
          <a:prstGeom prst="rect">
            <a:avLst/>
          </a:prstGeom>
          <a:noFill/>
        </p:spPr>
        <p:txBody>
          <a:bodyPr wrap="square" rtlCol="0">
            <a:spAutoFit/>
          </a:bodyPr>
          <a:lstStyle/>
          <a:p>
            <a:r>
              <a:rPr lang="fr-FR" b="1" dirty="0"/>
              <a:t>Racine pivotante</a:t>
            </a:r>
          </a:p>
        </p:txBody>
      </p:sp>
      <p:sp>
        <p:nvSpPr>
          <p:cNvPr id="9" name="ZoneTexte 8">
            <a:extLst>
              <a:ext uri="{FF2B5EF4-FFF2-40B4-BE49-F238E27FC236}">
                <a16:creationId xmlns:a16="http://schemas.microsoft.com/office/drawing/2014/main" id="{CFDB0693-FB03-49E9-B4C8-788BCE0FEDF2}"/>
              </a:ext>
            </a:extLst>
          </p:cNvPr>
          <p:cNvSpPr txBox="1"/>
          <p:nvPr/>
        </p:nvSpPr>
        <p:spPr>
          <a:xfrm>
            <a:off x="1761761" y="1539185"/>
            <a:ext cx="2119619" cy="1754326"/>
          </a:xfrm>
          <a:prstGeom prst="rect">
            <a:avLst/>
          </a:prstGeom>
          <a:noFill/>
        </p:spPr>
        <p:txBody>
          <a:bodyPr wrap="none" rtlCol="0">
            <a:spAutoFit/>
          </a:bodyPr>
          <a:lstStyle/>
          <a:p>
            <a:r>
              <a:rPr lang="fr-FR" b="1" dirty="0"/>
              <a:t>Dicotylédone</a:t>
            </a:r>
          </a:p>
          <a:p>
            <a:endParaRPr lang="fr-FR" b="1" dirty="0"/>
          </a:p>
          <a:p>
            <a:r>
              <a:rPr lang="fr-FR" b="1" dirty="0"/>
              <a:t>Famille : </a:t>
            </a:r>
            <a:r>
              <a:rPr lang="fr-FR" b="1" dirty="0" err="1"/>
              <a:t>Solanaceae</a:t>
            </a:r>
            <a:endParaRPr lang="fr-FR" b="1" dirty="0"/>
          </a:p>
          <a:p>
            <a:endParaRPr lang="fr-FR" b="1" dirty="0"/>
          </a:p>
          <a:p>
            <a:r>
              <a:rPr lang="fr-FR" b="1" dirty="0"/>
              <a:t>Plante annuelle </a:t>
            </a:r>
          </a:p>
          <a:p>
            <a:endParaRPr lang="fr-FR" b="1" dirty="0"/>
          </a:p>
        </p:txBody>
      </p:sp>
      <p:pic>
        <p:nvPicPr>
          <p:cNvPr id="5" name="Image 4">
            <a:extLst>
              <a:ext uri="{FF2B5EF4-FFF2-40B4-BE49-F238E27FC236}">
                <a16:creationId xmlns:a16="http://schemas.microsoft.com/office/drawing/2014/main" id="{51840886-2D20-4469-8ED4-18A3819D3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484" y="1884587"/>
            <a:ext cx="2119618" cy="4647837"/>
          </a:xfrm>
          <a:prstGeom prst="rect">
            <a:avLst/>
          </a:prstGeom>
        </p:spPr>
      </p:pic>
    </p:spTree>
    <p:extLst>
      <p:ext uri="{BB962C8B-B14F-4D97-AF65-F5344CB8AC3E}">
        <p14:creationId xmlns:p14="http://schemas.microsoft.com/office/powerpoint/2010/main" val="1095596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87EB-2CE1-42CB-88DD-9039E19D0AF7}"/>
              </a:ext>
            </a:extLst>
          </p:cNvPr>
          <p:cNvSpPr>
            <a:spLocks noGrp="1"/>
          </p:cNvSpPr>
          <p:nvPr>
            <p:ph type="title"/>
          </p:nvPr>
        </p:nvSpPr>
        <p:spPr/>
        <p:txBody>
          <a:bodyPr/>
          <a:lstStyle/>
          <a:p>
            <a:pPr algn="ctr"/>
            <a:r>
              <a:rPr lang="fr-FR" i="1" dirty="0"/>
              <a:t>Datura stramonium</a:t>
            </a:r>
            <a:endParaRPr lang="fr-BE" i="1" dirty="0"/>
          </a:p>
        </p:txBody>
      </p:sp>
      <p:sp>
        <p:nvSpPr>
          <p:cNvPr id="4" name="Espace réservé du numéro de diapositive 3">
            <a:extLst>
              <a:ext uri="{FF2B5EF4-FFF2-40B4-BE49-F238E27FC236}">
                <a16:creationId xmlns:a16="http://schemas.microsoft.com/office/drawing/2014/main" id="{54248B68-59FB-BA8A-5A76-0934A5F04AB7}"/>
              </a:ext>
            </a:extLst>
          </p:cNvPr>
          <p:cNvSpPr>
            <a:spLocks noGrp="1"/>
          </p:cNvSpPr>
          <p:nvPr>
            <p:ph type="sldNum" sz="quarter" idx="12"/>
          </p:nvPr>
        </p:nvSpPr>
        <p:spPr/>
        <p:txBody>
          <a:bodyPr/>
          <a:lstStyle/>
          <a:p>
            <a:fld id="{7524A842-DD97-4889-A8D2-759E7AB31A8C}" type="slidenum">
              <a:rPr lang="fr-BE" smtClean="0"/>
              <a:t>72</a:t>
            </a:fld>
            <a:endParaRPr lang="fr-BE"/>
          </a:p>
        </p:txBody>
      </p:sp>
      <p:pic>
        <p:nvPicPr>
          <p:cNvPr id="7" name="Image 6">
            <a:extLst>
              <a:ext uri="{FF2B5EF4-FFF2-40B4-BE49-F238E27FC236}">
                <a16:creationId xmlns:a16="http://schemas.microsoft.com/office/drawing/2014/main" id="{DAA6A380-313B-4D34-8E74-ABD4A9732A8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4319" y="1583073"/>
            <a:ext cx="3683000" cy="4648200"/>
          </a:xfrm>
          <a:prstGeom prst="rect">
            <a:avLst/>
          </a:prstGeom>
        </p:spPr>
      </p:pic>
      <p:sp>
        <p:nvSpPr>
          <p:cNvPr id="3" name="ZoneTexte 2">
            <a:extLst>
              <a:ext uri="{FF2B5EF4-FFF2-40B4-BE49-F238E27FC236}">
                <a16:creationId xmlns:a16="http://schemas.microsoft.com/office/drawing/2014/main" id="{E2D43287-EBA1-47CA-807A-1B3481911742}"/>
              </a:ext>
            </a:extLst>
          </p:cNvPr>
          <p:cNvSpPr txBox="1"/>
          <p:nvPr/>
        </p:nvSpPr>
        <p:spPr>
          <a:xfrm>
            <a:off x="1342828" y="3314649"/>
            <a:ext cx="5630779" cy="646331"/>
          </a:xfrm>
          <a:prstGeom prst="rect">
            <a:avLst/>
          </a:prstGeom>
          <a:noFill/>
        </p:spPr>
        <p:txBody>
          <a:bodyPr wrap="square" rtlCol="0">
            <a:spAutoFit/>
          </a:bodyPr>
          <a:lstStyle/>
          <a:p>
            <a:r>
              <a:rPr lang="fr-FR" b="1" dirty="0"/>
              <a:t>Fleur</a:t>
            </a:r>
            <a:r>
              <a:rPr lang="fr-FR" dirty="0"/>
              <a:t> solitaires </a:t>
            </a:r>
            <a:r>
              <a:rPr lang="fr-FR" b="1" dirty="0"/>
              <a:t>blanche</a:t>
            </a:r>
            <a:r>
              <a:rPr lang="fr-FR" dirty="0"/>
              <a:t> ou jaunâtre, </a:t>
            </a:r>
            <a:r>
              <a:rPr lang="fr-FR" b="1" dirty="0"/>
              <a:t>dressée</a:t>
            </a:r>
            <a:r>
              <a:rPr lang="fr-FR" dirty="0"/>
              <a:t>, de </a:t>
            </a:r>
            <a:r>
              <a:rPr lang="fr-FR" b="1" dirty="0"/>
              <a:t>7 à 12 cm </a:t>
            </a:r>
            <a:r>
              <a:rPr lang="fr-FR" dirty="0"/>
              <a:t>en entonnoir à 5 lobes</a:t>
            </a:r>
          </a:p>
        </p:txBody>
      </p:sp>
      <p:sp>
        <p:nvSpPr>
          <p:cNvPr id="9" name="ZoneTexte 8">
            <a:extLst>
              <a:ext uri="{FF2B5EF4-FFF2-40B4-BE49-F238E27FC236}">
                <a16:creationId xmlns:a16="http://schemas.microsoft.com/office/drawing/2014/main" id="{CFDB0693-FB03-49E9-B4C8-788BCE0FEDF2}"/>
              </a:ext>
            </a:extLst>
          </p:cNvPr>
          <p:cNvSpPr txBox="1"/>
          <p:nvPr/>
        </p:nvSpPr>
        <p:spPr>
          <a:xfrm>
            <a:off x="1845651" y="1539185"/>
            <a:ext cx="2119619" cy="1754326"/>
          </a:xfrm>
          <a:prstGeom prst="rect">
            <a:avLst/>
          </a:prstGeom>
          <a:noFill/>
        </p:spPr>
        <p:txBody>
          <a:bodyPr wrap="none" rtlCol="0">
            <a:spAutoFit/>
          </a:bodyPr>
          <a:lstStyle/>
          <a:p>
            <a:r>
              <a:rPr lang="fr-FR" b="1" dirty="0"/>
              <a:t>Dicotylédone</a:t>
            </a:r>
          </a:p>
          <a:p>
            <a:endParaRPr lang="fr-FR" b="1" dirty="0"/>
          </a:p>
          <a:p>
            <a:r>
              <a:rPr lang="fr-FR" b="1" dirty="0"/>
              <a:t>Famille : </a:t>
            </a:r>
            <a:r>
              <a:rPr lang="fr-FR" b="1" dirty="0" err="1"/>
              <a:t>Solanaceae</a:t>
            </a:r>
            <a:endParaRPr lang="fr-FR" b="1" dirty="0"/>
          </a:p>
          <a:p>
            <a:endParaRPr lang="fr-FR" b="1" dirty="0"/>
          </a:p>
          <a:p>
            <a:r>
              <a:rPr lang="fr-FR" b="1" dirty="0"/>
              <a:t>Plante annuelle </a:t>
            </a:r>
          </a:p>
          <a:p>
            <a:endParaRPr lang="fr-FR" b="1" dirty="0"/>
          </a:p>
        </p:txBody>
      </p:sp>
      <p:pic>
        <p:nvPicPr>
          <p:cNvPr id="5" name="Image 4">
            <a:extLst>
              <a:ext uri="{FF2B5EF4-FFF2-40B4-BE49-F238E27FC236}">
                <a16:creationId xmlns:a16="http://schemas.microsoft.com/office/drawing/2014/main" id="{8AE402A8-5EF1-417C-B6DC-A5E0094EF3B2}"/>
              </a:ext>
            </a:extLst>
          </p:cNvPr>
          <p:cNvPicPr>
            <a:picLocks noChangeAspect="1"/>
          </p:cNvPicPr>
          <p:nvPr/>
        </p:nvPicPr>
        <p:blipFill rotWithShape="1">
          <a:blip r:embed="rId3">
            <a:extLst>
              <a:ext uri="{28A0092B-C50C-407E-A947-70E740481C1C}">
                <a14:useLocalDpi xmlns:a14="http://schemas.microsoft.com/office/drawing/2010/main" val="0"/>
              </a:ext>
            </a:extLst>
          </a:blip>
          <a:srcRect l="32843" r="7209"/>
          <a:stretch/>
        </p:blipFill>
        <p:spPr>
          <a:xfrm>
            <a:off x="2181139" y="4116663"/>
            <a:ext cx="2607650" cy="2374693"/>
          </a:xfrm>
          <a:prstGeom prst="rect">
            <a:avLst/>
          </a:prstGeom>
        </p:spPr>
      </p:pic>
      <p:pic>
        <p:nvPicPr>
          <p:cNvPr id="8" name="Image 7">
            <a:extLst>
              <a:ext uri="{FF2B5EF4-FFF2-40B4-BE49-F238E27FC236}">
                <a16:creationId xmlns:a16="http://schemas.microsoft.com/office/drawing/2014/main" id="{41492B51-23A8-4CCC-AA1D-8E47AE462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710" y="4232446"/>
            <a:ext cx="2143125" cy="2143125"/>
          </a:xfrm>
          <a:prstGeom prst="rect">
            <a:avLst/>
          </a:prstGeom>
        </p:spPr>
      </p:pic>
    </p:spTree>
    <p:extLst>
      <p:ext uri="{BB962C8B-B14F-4D97-AF65-F5344CB8AC3E}">
        <p14:creationId xmlns:p14="http://schemas.microsoft.com/office/powerpoint/2010/main" val="25341654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87EB-2CE1-42CB-88DD-9039E19D0AF7}"/>
              </a:ext>
            </a:extLst>
          </p:cNvPr>
          <p:cNvSpPr>
            <a:spLocks noGrp="1"/>
          </p:cNvSpPr>
          <p:nvPr>
            <p:ph type="title"/>
          </p:nvPr>
        </p:nvSpPr>
        <p:spPr/>
        <p:txBody>
          <a:bodyPr/>
          <a:lstStyle/>
          <a:p>
            <a:pPr algn="ctr"/>
            <a:r>
              <a:rPr lang="fr-FR" i="1" dirty="0"/>
              <a:t>Datura stramonium</a:t>
            </a:r>
            <a:endParaRPr lang="fr-BE" i="1" dirty="0"/>
          </a:p>
        </p:txBody>
      </p:sp>
      <p:sp>
        <p:nvSpPr>
          <p:cNvPr id="4" name="Espace réservé du numéro de diapositive 3">
            <a:extLst>
              <a:ext uri="{FF2B5EF4-FFF2-40B4-BE49-F238E27FC236}">
                <a16:creationId xmlns:a16="http://schemas.microsoft.com/office/drawing/2014/main" id="{180D49C3-8430-90E9-1CBA-686FC2307E23}"/>
              </a:ext>
            </a:extLst>
          </p:cNvPr>
          <p:cNvSpPr>
            <a:spLocks noGrp="1"/>
          </p:cNvSpPr>
          <p:nvPr>
            <p:ph type="sldNum" sz="quarter" idx="12"/>
          </p:nvPr>
        </p:nvSpPr>
        <p:spPr/>
        <p:txBody>
          <a:bodyPr/>
          <a:lstStyle/>
          <a:p>
            <a:fld id="{7524A842-DD97-4889-A8D2-759E7AB31A8C}" type="slidenum">
              <a:rPr lang="fr-BE" smtClean="0"/>
              <a:t>73</a:t>
            </a:fld>
            <a:endParaRPr lang="fr-BE"/>
          </a:p>
        </p:txBody>
      </p:sp>
      <p:pic>
        <p:nvPicPr>
          <p:cNvPr id="7" name="Image 6">
            <a:extLst>
              <a:ext uri="{FF2B5EF4-FFF2-40B4-BE49-F238E27FC236}">
                <a16:creationId xmlns:a16="http://schemas.microsoft.com/office/drawing/2014/main" id="{DAA6A380-313B-4D34-8E74-ABD4A9732A8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4319" y="1583073"/>
            <a:ext cx="3683000" cy="4648200"/>
          </a:xfrm>
          <a:prstGeom prst="rect">
            <a:avLst/>
          </a:prstGeom>
        </p:spPr>
      </p:pic>
      <p:sp>
        <p:nvSpPr>
          <p:cNvPr id="3" name="ZoneTexte 2">
            <a:extLst>
              <a:ext uri="{FF2B5EF4-FFF2-40B4-BE49-F238E27FC236}">
                <a16:creationId xmlns:a16="http://schemas.microsoft.com/office/drawing/2014/main" id="{E2D43287-EBA1-47CA-807A-1B3481911742}"/>
              </a:ext>
            </a:extLst>
          </p:cNvPr>
          <p:cNvSpPr txBox="1"/>
          <p:nvPr/>
        </p:nvSpPr>
        <p:spPr>
          <a:xfrm>
            <a:off x="1980391" y="3144253"/>
            <a:ext cx="5630779" cy="646331"/>
          </a:xfrm>
          <a:prstGeom prst="rect">
            <a:avLst/>
          </a:prstGeom>
          <a:noFill/>
        </p:spPr>
        <p:txBody>
          <a:bodyPr wrap="square" rtlCol="0">
            <a:spAutoFit/>
          </a:bodyPr>
          <a:lstStyle/>
          <a:p>
            <a:r>
              <a:rPr lang="fr-FR" b="1" dirty="0"/>
              <a:t>Fruit</a:t>
            </a:r>
            <a:r>
              <a:rPr lang="fr-FR" dirty="0"/>
              <a:t> ovoïde de </a:t>
            </a:r>
            <a:r>
              <a:rPr lang="fr-FR" b="1" dirty="0"/>
              <a:t>5 à 8cm </a:t>
            </a:r>
            <a:r>
              <a:rPr lang="fr-FR" dirty="0"/>
              <a:t>de diamètre, dressé sur la plante, mûrit de </a:t>
            </a:r>
            <a:r>
              <a:rPr lang="fr-FR" b="1" dirty="0"/>
              <a:t>juillet à octobre</a:t>
            </a:r>
          </a:p>
        </p:txBody>
      </p:sp>
      <p:sp>
        <p:nvSpPr>
          <p:cNvPr id="9" name="ZoneTexte 8">
            <a:extLst>
              <a:ext uri="{FF2B5EF4-FFF2-40B4-BE49-F238E27FC236}">
                <a16:creationId xmlns:a16="http://schemas.microsoft.com/office/drawing/2014/main" id="{CFDB0693-FB03-49E9-B4C8-788BCE0FEDF2}"/>
              </a:ext>
            </a:extLst>
          </p:cNvPr>
          <p:cNvSpPr txBox="1"/>
          <p:nvPr/>
        </p:nvSpPr>
        <p:spPr>
          <a:xfrm>
            <a:off x="1761761" y="1539185"/>
            <a:ext cx="2119619" cy="1754326"/>
          </a:xfrm>
          <a:prstGeom prst="rect">
            <a:avLst/>
          </a:prstGeom>
          <a:noFill/>
        </p:spPr>
        <p:txBody>
          <a:bodyPr wrap="none" rtlCol="0">
            <a:spAutoFit/>
          </a:bodyPr>
          <a:lstStyle/>
          <a:p>
            <a:r>
              <a:rPr lang="fr-FR" b="1" dirty="0"/>
              <a:t>Dicotylédone</a:t>
            </a:r>
          </a:p>
          <a:p>
            <a:endParaRPr lang="fr-FR" b="1" dirty="0"/>
          </a:p>
          <a:p>
            <a:r>
              <a:rPr lang="fr-FR" b="1" dirty="0"/>
              <a:t>Famille : </a:t>
            </a:r>
            <a:r>
              <a:rPr lang="fr-FR" b="1" dirty="0" err="1"/>
              <a:t>Solanaceae</a:t>
            </a:r>
            <a:endParaRPr lang="fr-FR" b="1" dirty="0"/>
          </a:p>
          <a:p>
            <a:endParaRPr lang="fr-FR" b="1" dirty="0"/>
          </a:p>
          <a:p>
            <a:r>
              <a:rPr lang="fr-FR" b="1" dirty="0"/>
              <a:t>Plante annuelle </a:t>
            </a:r>
          </a:p>
          <a:p>
            <a:endParaRPr lang="fr-FR" b="1" dirty="0"/>
          </a:p>
        </p:txBody>
      </p:sp>
      <p:pic>
        <p:nvPicPr>
          <p:cNvPr id="5" name="Image 4">
            <a:extLst>
              <a:ext uri="{FF2B5EF4-FFF2-40B4-BE49-F238E27FC236}">
                <a16:creationId xmlns:a16="http://schemas.microsoft.com/office/drawing/2014/main" id="{4541539D-5DEF-4DA6-B9D3-E4C5A5F77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620" y="3561207"/>
            <a:ext cx="2398319" cy="3198758"/>
          </a:xfrm>
          <a:prstGeom prst="rect">
            <a:avLst/>
          </a:prstGeom>
        </p:spPr>
      </p:pic>
      <p:pic>
        <p:nvPicPr>
          <p:cNvPr id="8" name="Image 7">
            <a:extLst>
              <a:ext uri="{FF2B5EF4-FFF2-40B4-BE49-F238E27FC236}">
                <a16:creationId xmlns:a16="http://schemas.microsoft.com/office/drawing/2014/main" id="{93597A40-DF75-4046-93FF-5F1CFD50D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746" y="3827913"/>
            <a:ext cx="3411328" cy="2522553"/>
          </a:xfrm>
          <a:prstGeom prst="rect">
            <a:avLst/>
          </a:prstGeom>
        </p:spPr>
      </p:pic>
    </p:spTree>
    <p:extLst>
      <p:ext uri="{BB962C8B-B14F-4D97-AF65-F5344CB8AC3E}">
        <p14:creationId xmlns:p14="http://schemas.microsoft.com/office/powerpoint/2010/main" val="1615793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87EB-2CE1-42CB-88DD-9039E19D0AF7}"/>
              </a:ext>
            </a:extLst>
          </p:cNvPr>
          <p:cNvSpPr>
            <a:spLocks noGrp="1"/>
          </p:cNvSpPr>
          <p:nvPr>
            <p:ph type="title"/>
          </p:nvPr>
        </p:nvSpPr>
        <p:spPr/>
        <p:txBody>
          <a:bodyPr/>
          <a:lstStyle/>
          <a:p>
            <a:pPr algn="ctr"/>
            <a:r>
              <a:rPr lang="fr-FR" i="1" dirty="0"/>
              <a:t>Datura stramonium</a:t>
            </a:r>
            <a:endParaRPr lang="fr-BE" i="1" dirty="0"/>
          </a:p>
        </p:txBody>
      </p:sp>
      <p:sp>
        <p:nvSpPr>
          <p:cNvPr id="4" name="Espace réservé du numéro de diapositive 3">
            <a:extLst>
              <a:ext uri="{FF2B5EF4-FFF2-40B4-BE49-F238E27FC236}">
                <a16:creationId xmlns:a16="http://schemas.microsoft.com/office/drawing/2014/main" id="{C3FCF86A-6E6E-ABBD-66D2-CFF78E225286}"/>
              </a:ext>
            </a:extLst>
          </p:cNvPr>
          <p:cNvSpPr>
            <a:spLocks noGrp="1"/>
          </p:cNvSpPr>
          <p:nvPr>
            <p:ph type="sldNum" sz="quarter" idx="12"/>
          </p:nvPr>
        </p:nvSpPr>
        <p:spPr/>
        <p:txBody>
          <a:bodyPr/>
          <a:lstStyle/>
          <a:p>
            <a:fld id="{7524A842-DD97-4889-A8D2-759E7AB31A8C}" type="slidenum">
              <a:rPr lang="fr-BE" smtClean="0"/>
              <a:t>74</a:t>
            </a:fld>
            <a:endParaRPr lang="fr-BE"/>
          </a:p>
        </p:txBody>
      </p:sp>
      <p:pic>
        <p:nvPicPr>
          <p:cNvPr id="7" name="Image 6">
            <a:extLst>
              <a:ext uri="{FF2B5EF4-FFF2-40B4-BE49-F238E27FC236}">
                <a16:creationId xmlns:a16="http://schemas.microsoft.com/office/drawing/2014/main" id="{DAA6A380-313B-4D34-8E74-ABD4A9732A8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4319" y="1583073"/>
            <a:ext cx="3683000" cy="4648200"/>
          </a:xfrm>
          <a:prstGeom prst="rect">
            <a:avLst/>
          </a:prstGeom>
        </p:spPr>
      </p:pic>
      <p:sp>
        <p:nvSpPr>
          <p:cNvPr id="3" name="ZoneTexte 2">
            <a:extLst>
              <a:ext uri="{FF2B5EF4-FFF2-40B4-BE49-F238E27FC236}">
                <a16:creationId xmlns:a16="http://schemas.microsoft.com/office/drawing/2014/main" id="{E2D43287-EBA1-47CA-807A-1B3481911742}"/>
              </a:ext>
            </a:extLst>
          </p:cNvPr>
          <p:cNvSpPr txBox="1"/>
          <p:nvPr/>
        </p:nvSpPr>
        <p:spPr>
          <a:xfrm>
            <a:off x="2072670" y="3144253"/>
            <a:ext cx="5630779" cy="646331"/>
          </a:xfrm>
          <a:prstGeom prst="rect">
            <a:avLst/>
          </a:prstGeom>
          <a:noFill/>
        </p:spPr>
        <p:txBody>
          <a:bodyPr wrap="square" rtlCol="0">
            <a:spAutoFit/>
          </a:bodyPr>
          <a:lstStyle/>
          <a:p>
            <a:r>
              <a:rPr lang="fr-FR" b="1" dirty="0"/>
              <a:t>Graines</a:t>
            </a:r>
            <a:r>
              <a:rPr lang="fr-FR" dirty="0"/>
              <a:t> noires réniformes à la surface réticulée, longues de </a:t>
            </a:r>
            <a:r>
              <a:rPr lang="fr-FR" b="1" dirty="0"/>
              <a:t>3 à 4 mm (500 graines par fruit)</a:t>
            </a:r>
            <a:endParaRPr lang="fr-BE" b="1" dirty="0"/>
          </a:p>
        </p:txBody>
      </p:sp>
      <p:sp>
        <p:nvSpPr>
          <p:cNvPr id="9" name="ZoneTexte 8">
            <a:extLst>
              <a:ext uri="{FF2B5EF4-FFF2-40B4-BE49-F238E27FC236}">
                <a16:creationId xmlns:a16="http://schemas.microsoft.com/office/drawing/2014/main" id="{CFDB0693-FB03-49E9-B4C8-788BCE0FEDF2}"/>
              </a:ext>
            </a:extLst>
          </p:cNvPr>
          <p:cNvSpPr txBox="1"/>
          <p:nvPr/>
        </p:nvSpPr>
        <p:spPr>
          <a:xfrm>
            <a:off x="1854040" y="1539185"/>
            <a:ext cx="2119619" cy="1754326"/>
          </a:xfrm>
          <a:prstGeom prst="rect">
            <a:avLst/>
          </a:prstGeom>
          <a:noFill/>
        </p:spPr>
        <p:txBody>
          <a:bodyPr wrap="none" rtlCol="0">
            <a:spAutoFit/>
          </a:bodyPr>
          <a:lstStyle/>
          <a:p>
            <a:r>
              <a:rPr lang="fr-FR" b="1" dirty="0"/>
              <a:t>Dicotylédone</a:t>
            </a:r>
          </a:p>
          <a:p>
            <a:endParaRPr lang="fr-FR" b="1" dirty="0"/>
          </a:p>
          <a:p>
            <a:r>
              <a:rPr lang="fr-FR" b="1" dirty="0"/>
              <a:t>Famille : </a:t>
            </a:r>
            <a:r>
              <a:rPr lang="fr-FR" b="1" dirty="0" err="1"/>
              <a:t>Solanaceae</a:t>
            </a:r>
            <a:endParaRPr lang="fr-FR" b="1" dirty="0"/>
          </a:p>
          <a:p>
            <a:endParaRPr lang="fr-FR" b="1" dirty="0"/>
          </a:p>
          <a:p>
            <a:r>
              <a:rPr lang="fr-FR" b="1" dirty="0"/>
              <a:t>Plante annuelle </a:t>
            </a:r>
          </a:p>
          <a:p>
            <a:endParaRPr lang="fr-FR" b="1" dirty="0"/>
          </a:p>
        </p:txBody>
      </p:sp>
      <p:pic>
        <p:nvPicPr>
          <p:cNvPr id="5" name="Image 4">
            <a:extLst>
              <a:ext uri="{FF2B5EF4-FFF2-40B4-BE49-F238E27FC236}">
                <a16:creationId xmlns:a16="http://schemas.microsoft.com/office/drawing/2014/main" id="{C009E768-BC1E-44D6-91FF-35FA5C09B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178" y="3846193"/>
            <a:ext cx="3727881" cy="2795911"/>
          </a:xfrm>
          <a:prstGeom prst="rect">
            <a:avLst/>
          </a:prstGeom>
        </p:spPr>
      </p:pic>
      <p:pic>
        <p:nvPicPr>
          <p:cNvPr id="8" name="Image 7">
            <a:extLst>
              <a:ext uri="{FF2B5EF4-FFF2-40B4-BE49-F238E27FC236}">
                <a16:creationId xmlns:a16="http://schemas.microsoft.com/office/drawing/2014/main" id="{7F4FB1C0-7ADC-48C9-8372-A527DB3E3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059" y="3976136"/>
            <a:ext cx="3355652" cy="2516739"/>
          </a:xfrm>
          <a:prstGeom prst="rect">
            <a:avLst/>
          </a:prstGeom>
        </p:spPr>
      </p:pic>
    </p:spTree>
    <p:extLst>
      <p:ext uri="{BB962C8B-B14F-4D97-AF65-F5344CB8AC3E}">
        <p14:creationId xmlns:p14="http://schemas.microsoft.com/office/powerpoint/2010/main" val="22227408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87EB-2CE1-42CB-88DD-9039E19D0AF7}"/>
              </a:ext>
            </a:extLst>
          </p:cNvPr>
          <p:cNvSpPr>
            <a:spLocks noGrp="1"/>
          </p:cNvSpPr>
          <p:nvPr>
            <p:ph type="title"/>
          </p:nvPr>
        </p:nvSpPr>
        <p:spPr/>
        <p:txBody>
          <a:bodyPr/>
          <a:lstStyle/>
          <a:p>
            <a:pPr algn="ctr"/>
            <a:r>
              <a:rPr lang="fr-FR" i="1" dirty="0"/>
              <a:t>Datura stramonium</a:t>
            </a:r>
            <a:endParaRPr lang="fr-BE" i="1" dirty="0"/>
          </a:p>
        </p:txBody>
      </p:sp>
      <p:sp>
        <p:nvSpPr>
          <p:cNvPr id="3" name="Espace réservé du numéro de diapositive 2">
            <a:extLst>
              <a:ext uri="{FF2B5EF4-FFF2-40B4-BE49-F238E27FC236}">
                <a16:creationId xmlns:a16="http://schemas.microsoft.com/office/drawing/2014/main" id="{395699F0-32D3-4DE5-4A70-73FF60074018}"/>
              </a:ext>
            </a:extLst>
          </p:cNvPr>
          <p:cNvSpPr>
            <a:spLocks noGrp="1"/>
          </p:cNvSpPr>
          <p:nvPr>
            <p:ph type="sldNum" sz="quarter" idx="12"/>
          </p:nvPr>
        </p:nvSpPr>
        <p:spPr/>
        <p:txBody>
          <a:bodyPr/>
          <a:lstStyle/>
          <a:p>
            <a:fld id="{7524A842-DD97-4889-A8D2-759E7AB31A8C}" type="slidenum">
              <a:rPr lang="fr-BE" smtClean="0"/>
              <a:t>75</a:t>
            </a:fld>
            <a:endParaRPr lang="fr-BE"/>
          </a:p>
        </p:txBody>
      </p:sp>
      <p:sp>
        <p:nvSpPr>
          <p:cNvPr id="4" name="ZoneTexte 3">
            <a:extLst>
              <a:ext uri="{FF2B5EF4-FFF2-40B4-BE49-F238E27FC236}">
                <a16:creationId xmlns:a16="http://schemas.microsoft.com/office/drawing/2014/main" id="{6DE4B6F6-3E72-4BD9-ADF7-B23FA19980D5}"/>
              </a:ext>
            </a:extLst>
          </p:cNvPr>
          <p:cNvSpPr txBox="1"/>
          <p:nvPr/>
        </p:nvSpPr>
        <p:spPr>
          <a:xfrm>
            <a:off x="1364200" y="2004968"/>
            <a:ext cx="5176417" cy="523220"/>
          </a:xfrm>
          <a:prstGeom prst="rect">
            <a:avLst/>
          </a:prstGeom>
          <a:noFill/>
        </p:spPr>
        <p:txBody>
          <a:bodyPr wrap="none" rtlCol="0">
            <a:spAutoFit/>
          </a:bodyPr>
          <a:lstStyle/>
          <a:p>
            <a:r>
              <a:rPr lang="fr-FR" sz="2800" dirty="0"/>
              <a:t>La reconnaitre au plus jeune stade</a:t>
            </a:r>
            <a:endParaRPr lang="fr-BE" sz="2800" dirty="0"/>
          </a:p>
        </p:txBody>
      </p:sp>
      <p:pic>
        <p:nvPicPr>
          <p:cNvPr id="10" name="Image 9">
            <a:extLst>
              <a:ext uri="{FF2B5EF4-FFF2-40B4-BE49-F238E27FC236}">
                <a16:creationId xmlns:a16="http://schemas.microsoft.com/office/drawing/2014/main" id="{91798224-525C-4587-8A14-639AC8CDD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07" y="2697662"/>
            <a:ext cx="4346291" cy="2444789"/>
          </a:xfrm>
          <a:prstGeom prst="rect">
            <a:avLst/>
          </a:prstGeom>
        </p:spPr>
      </p:pic>
      <p:pic>
        <p:nvPicPr>
          <p:cNvPr id="12" name="Image 11">
            <a:extLst>
              <a:ext uri="{FF2B5EF4-FFF2-40B4-BE49-F238E27FC236}">
                <a16:creationId xmlns:a16="http://schemas.microsoft.com/office/drawing/2014/main" id="{D4BC79A6-5B74-4A99-B565-9162042B3EDE}"/>
              </a:ext>
            </a:extLst>
          </p:cNvPr>
          <p:cNvPicPr>
            <a:picLocks noChangeAspect="1"/>
          </p:cNvPicPr>
          <p:nvPr/>
        </p:nvPicPr>
        <p:blipFill rotWithShape="1">
          <a:blip r:embed="rId4">
            <a:extLst>
              <a:ext uri="{28A0092B-C50C-407E-A947-70E740481C1C}">
                <a14:useLocalDpi xmlns:a14="http://schemas.microsoft.com/office/drawing/2010/main" val="0"/>
              </a:ext>
            </a:extLst>
          </a:blip>
          <a:srcRect l="12563" r="17186"/>
          <a:stretch/>
        </p:blipFill>
        <p:spPr>
          <a:xfrm>
            <a:off x="8434432" y="2697662"/>
            <a:ext cx="3363985" cy="2692825"/>
          </a:xfrm>
          <a:prstGeom prst="rect">
            <a:avLst/>
          </a:prstGeom>
        </p:spPr>
      </p:pic>
      <p:pic>
        <p:nvPicPr>
          <p:cNvPr id="14" name="Image 13">
            <a:extLst>
              <a:ext uri="{FF2B5EF4-FFF2-40B4-BE49-F238E27FC236}">
                <a16:creationId xmlns:a16="http://schemas.microsoft.com/office/drawing/2014/main" id="{8F008B30-C073-4954-80B2-BE031581F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132" y="3692881"/>
            <a:ext cx="2921666" cy="2629499"/>
          </a:xfrm>
          <a:prstGeom prst="rect">
            <a:avLst/>
          </a:prstGeom>
        </p:spPr>
      </p:pic>
      <p:sp>
        <p:nvSpPr>
          <p:cNvPr id="15" name="ZoneTexte 14">
            <a:extLst>
              <a:ext uri="{FF2B5EF4-FFF2-40B4-BE49-F238E27FC236}">
                <a16:creationId xmlns:a16="http://schemas.microsoft.com/office/drawing/2014/main" id="{7910AFAB-F4CA-4586-A26E-ADD5090E5B86}"/>
              </a:ext>
            </a:extLst>
          </p:cNvPr>
          <p:cNvSpPr txBox="1"/>
          <p:nvPr/>
        </p:nvSpPr>
        <p:spPr>
          <a:xfrm>
            <a:off x="5796793" y="2884852"/>
            <a:ext cx="1225464" cy="369332"/>
          </a:xfrm>
          <a:prstGeom prst="rect">
            <a:avLst/>
          </a:prstGeom>
          <a:noFill/>
        </p:spPr>
        <p:txBody>
          <a:bodyPr wrap="none" rtlCol="0">
            <a:spAutoFit/>
          </a:bodyPr>
          <a:lstStyle/>
          <a:p>
            <a:r>
              <a:rPr lang="fr-FR" b="1" dirty="0"/>
              <a:t>cotylédons</a:t>
            </a:r>
            <a:endParaRPr lang="fr-BE" b="1" dirty="0"/>
          </a:p>
        </p:txBody>
      </p:sp>
      <p:sp>
        <p:nvSpPr>
          <p:cNvPr id="16" name="ZoneTexte 15">
            <a:extLst>
              <a:ext uri="{FF2B5EF4-FFF2-40B4-BE49-F238E27FC236}">
                <a16:creationId xmlns:a16="http://schemas.microsoft.com/office/drawing/2014/main" id="{BD776DE0-D213-4F17-9B8D-E56277C80650}"/>
              </a:ext>
            </a:extLst>
          </p:cNvPr>
          <p:cNvSpPr txBox="1"/>
          <p:nvPr/>
        </p:nvSpPr>
        <p:spPr>
          <a:xfrm>
            <a:off x="2415342" y="5688215"/>
            <a:ext cx="2499595" cy="646331"/>
          </a:xfrm>
          <a:prstGeom prst="rect">
            <a:avLst/>
          </a:prstGeom>
          <a:noFill/>
        </p:spPr>
        <p:txBody>
          <a:bodyPr wrap="none" rtlCol="0">
            <a:spAutoFit/>
          </a:bodyPr>
          <a:lstStyle/>
          <a:p>
            <a:r>
              <a:rPr lang="fr-FR" b="1" dirty="0"/>
              <a:t>Premières vraies feuilles</a:t>
            </a:r>
          </a:p>
          <a:p>
            <a:endParaRPr lang="fr-BE" b="1" dirty="0"/>
          </a:p>
        </p:txBody>
      </p:sp>
      <p:cxnSp>
        <p:nvCxnSpPr>
          <p:cNvPr id="18" name="Connecteur droit avec flèche 17">
            <a:extLst>
              <a:ext uri="{FF2B5EF4-FFF2-40B4-BE49-F238E27FC236}">
                <a16:creationId xmlns:a16="http://schemas.microsoft.com/office/drawing/2014/main" id="{01833140-3762-4E09-930D-0F4E1232EFC4}"/>
              </a:ext>
            </a:extLst>
          </p:cNvPr>
          <p:cNvCxnSpPr>
            <a:cxnSpLocks/>
            <a:stCxn id="15" idx="1"/>
          </p:cNvCxnSpPr>
          <p:nvPr/>
        </p:nvCxnSpPr>
        <p:spPr>
          <a:xfrm flipH="1">
            <a:off x="4646803" y="3069518"/>
            <a:ext cx="1149990" cy="2525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467576AD-0958-4F92-8E98-C0392E06D2B5}"/>
              </a:ext>
            </a:extLst>
          </p:cNvPr>
          <p:cNvCxnSpPr>
            <a:cxnSpLocks/>
            <a:stCxn id="15" idx="2"/>
          </p:cNvCxnSpPr>
          <p:nvPr/>
        </p:nvCxnSpPr>
        <p:spPr>
          <a:xfrm>
            <a:off x="6409525" y="3254184"/>
            <a:ext cx="697366" cy="1116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5A38AABE-6BD9-4AD9-9C96-FD99BA481841}"/>
              </a:ext>
            </a:extLst>
          </p:cNvPr>
          <p:cNvCxnSpPr>
            <a:cxnSpLocks/>
            <a:stCxn id="15" idx="3"/>
          </p:cNvCxnSpPr>
          <p:nvPr/>
        </p:nvCxnSpPr>
        <p:spPr>
          <a:xfrm>
            <a:off x="7022257" y="3069518"/>
            <a:ext cx="2205633" cy="13788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C390022D-5B90-46FF-A493-10DD76691BF3}"/>
              </a:ext>
            </a:extLst>
          </p:cNvPr>
          <p:cNvCxnSpPr>
            <a:cxnSpLocks/>
            <a:stCxn id="16" idx="0"/>
          </p:cNvCxnSpPr>
          <p:nvPr/>
        </p:nvCxnSpPr>
        <p:spPr>
          <a:xfrm flipH="1" flipV="1">
            <a:off x="3238151" y="3692881"/>
            <a:ext cx="426989" cy="199533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2DB2EE9-285A-4D96-8105-986D521D936A}"/>
              </a:ext>
            </a:extLst>
          </p:cNvPr>
          <p:cNvCxnSpPr>
            <a:cxnSpLocks/>
            <a:stCxn id="16" idx="3"/>
          </p:cNvCxnSpPr>
          <p:nvPr/>
        </p:nvCxnSpPr>
        <p:spPr>
          <a:xfrm flipV="1">
            <a:off x="4914937" y="5142451"/>
            <a:ext cx="2107320" cy="86893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497BDD71-3A1D-4C60-B1F4-23CBB25775EB}"/>
              </a:ext>
            </a:extLst>
          </p:cNvPr>
          <p:cNvCxnSpPr>
            <a:cxnSpLocks/>
            <a:stCxn id="16" idx="3"/>
          </p:cNvCxnSpPr>
          <p:nvPr/>
        </p:nvCxnSpPr>
        <p:spPr>
          <a:xfrm flipV="1">
            <a:off x="4914937" y="4700870"/>
            <a:ext cx="6234032" cy="131051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4716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8C30A-7D83-496F-93C3-FE63B2FC18DD}"/>
              </a:ext>
            </a:extLst>
          </p:cNvPr>
          <p:cNvSpPr>
            <a:spLocks noGrp="1"/>
          </p:cNvSpPr>
          <p:nvPr>
            <p:ph type="title"/>
          </p:nvPr>
        </p:nvSpPr>
        <p:spPr/>
        <p:txBody>
          <a:bodyPr/>
          <a:lstStyle/>
          <a:p>
            <a:pPr algn="ctr"/>
            <a:r>
              <a:rPr lang="fr-FR" dirty="0"/>
              <a:t>Situations favorables</a:t>
            </a:r>
            <a:endParaRPr lang="fr-BE" dirty="0"/>
          </a:p>
        </p:txBody>
      </p:sp>
      <p:sp>
        <p:nvSpPr>
          <p:cNvPr id="3" name="Espace réservé du numéro de diapositive 2">
            <a:extLst>
              <a:ext uri="{FF2B5EF4-FFF2-40B4-BE49-F238E27FC236}">
                <a16:creationId xmlns:a16="http://schemas.microsoft.com/office/drawing/2014/main" id="{722C207D-2F26-A2E7-E4D5-5DD9EFCBD8BE}"/>
              </a:ext>
            </a:extLst>
          </p:cNvPr>
          <p:cNvSpPr>
            <a:spLocks noGrp="1"/>
          </p:cNvSpPr>
          <p:nvPr>
            <p:ph type="sldNum" sz="quarter" idx="12"/>
          </p:nvPr>
        </p:nvSpPr>
        <p:spPr/>
        <p:txBody>
          <a:bodyPr/>
          <a:lstStyle/>
          <a:p>
            <a:fld id="{7524A842-DD97-4889-A8D2-759E7AB31A8C}" type="slidenum">
              <a:rPr lang="fr-BE" smtClean="0"/>
              <a:t>76</a:t>
            </a:fld>
            <a:endParaRPr lang="fr-BE"/>
          </a:p>
        </p:txBody>
      </p:sp>
      <p:sp>
        <p:nvSpPr>
          <p:cNvPr id="6" name="ZoneTexte 5">
            <a:extLst>
              <a:ext uri="{FF2B5EF4-FFF2-40B4-BE49-F238E27FC236}">
                <a16:creationId xmlns:a16="http://schemas.microsoft.com/office/drawing/2014/main" id="{7399B1AA-3414-4CB2-8857-21919193118C}"/>
              </a:ext>
            </a:extLst>
          </p:cNvPr>
          <p:cNvSpPr txBox="1"/>
          <p:nvPr/>
        </p:nvSpPr>
        <p:spPr>
          <a:xfrm>
            <a:off x="1055956" y="4134595"/>
            <a:ext cx="4043094" cy="1015663"/>
          </a:xfrm>
          <a:prstGeom prst="rect">
            <a:avLst/>
          </a:prstGeom>
          <a:noFill/>
        </p:spPr>
        <p:txBody>
          <a:bodyPr wrap="none" rtlCol="0">
            <a:spAutoFit/>
          </a:bodyPr>
          <a:lstStyle/>
          <a:p>
            <a:pPr algn="ctr"/>
            <a:r>
              <a:rPr lang="fr-FR" sz="2000" dirty="0"/>
              <a:t>Sols frais, </a:t>
            </a:r>
            <a:r>
              <a:rPr lang="fr-FR" sz="2000" b="1" dirty="0"/>
              <a:t>limoneux</a:t>
            </a:r>
            <a:r>
              <a:rPr lang="fr-FR" sz="2000" dirty="0"/>
              <a:t> et </a:t>
            </a:r>
            <a:r>
              <a:rPr lang="fr-FR" sz="2000" b="1" dirty="0"/>
              <a:t>argilo-sableux</a:t>
            </a:r>
          </a:p>
          <a:p>
            <a:pPr algn="ctr"/>
            <a:r>
              <a:rPr lang="fr-FR" sz="2000" b="1" dirty="0"/>
              <a:t>Cultivés</a:t>
            </a:r>
            <a:r>
              <a:rPr lang="fr-FR" sz="2000" dirty="0"/>
              <a:t> ou </a:t>
            </a:r>
            <a:r>
              <a:rPr lang="fr-FR" sz="2000" b="1" dirty="0"/>
              <a:t>friches</a:t>
            </a:r>
          </a:p>
          <a:p>
            <a:pPr algn="ctr"/>
            <a:r>
              <a:rPr lang="fr-FR" sz="2000" dirty="0"/>
              <a:t>Fraichement </a:t>
            </a:r>
            <a:r>
              <a:rPr lang="fr-FR" sz="2000" b="1" dirty="0"/>
              <a:t>retournés</a:t>
            </a:r>
            <a:endParaRPr lang="fr-BE" sz="2000" b="1" dirty="0"/>
          </a:p>
        </p:txBody>
      </p:sp>
      <p:sp>
        <p:nvSpPr>
          <p:cNvPr id="7" name="ZoneTexte 6">
            <a:extLst>
              <a:ext uri="{FF2B5EF4-FFF2-40B4-BE49-F238E27FC236}">
                <a16:creationId xmlns:a16="http://schemas.microsoft.com/office/drawing/2014/main" id="{989E841B-6EB7-45CB-8430-84FA6CC7670B}"/>
              </a:ext>
            </a:extLst>
          </p:cNvPr>
          <p:cNvSpPr txBox="1"/>
          <p:nvPr/>
        </p:nvSpPr>
        <p:spPr>
          <a:xfrm>
            <a:off x="7106267" y="3780652"/>
            <a:ext cx="3029724" cy="707886"/>
          </a:xfrm>
          <a:prstGeom prst="rect">
            <a:avLst/>
          </a:prstGeom>
          <a:noFill/>
        </p:spPr>
        <p:txBody>
          <a:bodyPr wrap="square" rtlCol="0">
            <a:spAutoFit/>
          </a:bodyPr>
          <a:lstStyle/>
          <a:p>
            <a:pPr algn="ctr"/>
            <a:r>
              <a:rPr lang="fr-FR" sz="2000" dirty="0"/>
              <a:t>Plante </a:t>
            </a:r>
            <a:r>
              <a:rPr lang="fr-FR" sz="2000" b="1" dirty="0"/>
              <a:t>NITROPHILE</a:t>
            </a:r>
            <a:r>
              <a:rPr lang="fr-FR" sz="2000" dirty="0"/>
              <a:t> (attention aux effluents)</a:t>
            </a:r>
            <a:endParaRPr lang="fr-BE" sz="2000" dirty="0"/>
          </a:p>
        </p:txBody>
      </p:sp>
      <p:pic>
        <p:nvPicPr>
          <p:cNvPr id="10" name="Image 9">
            <a:extLst>
              <a:ext uri="{FF2B5EF4-FFF2-40B4-BE49-F238E27FC236}">
                <a16:creationId xmlns:a16="http://schemas.microsoft.com/office/drawing/2014/main" id="{DF6BCCC3-E9A0-4F1A-8C63-83B880A86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373" y="3796512"/>
            <a:ext cx="4921788" cy="3281192"/>
          </a:xfrm>
          <a:prstGeom prst="rect">
            <a:avLst/>
          </a:prstGeom>
        </p:spPr>
      </p:pic>
      <p:pic>
        <p:nvPicPr>
          <p:cNvPr id="12" name="Image 11">
            <a:extLst>
              <a:ext uri="{FF2B5EF4-FFF2-40B4-BE49-F238E27FC236}">
                <a16:creationId xmlns:a16="http://schemas.microsoft.com/office/drawing/2014/main" id="{75D8E687-D71F-48C6-8BE0-0BC60246E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376" y="1741932"/>
            <a:ext cx="2945570" cy="1962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 13">
            <a:extLst>
              <a:ext uri="{FF2B5EF4-FFF2-40B4-BE49-F238E27FC236}">
                <a16:creationId xmlns:a16="http://schemas.microsoft.com/office/drawing/2014/main" id="{1A24C3A8-966D-4E62-9408-0FC485500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1304" y="3663432"/>
            <a:ext cx="1325563" cy="1325563"/>
          </a:xfrm>
          <a:prstGeom prst="rect">
            <a:avLst/>
          </a:prstGeom>
          <a:ln>
            <a:noFill/>
          </a:ln>
          <a:effectLst>
            <a:outerShdw blurRad="190500" algn="tl" rotWithShape="0">
              <a:srgbClr val="000000">
                <a:alpha val="70000"/>
              </a:srgbClr>
            </a:outerShdw>
          </a:effectLst>
        </p:spPr>
      </p:pic>
      <p:pic>
        <p:nvPicPr>
          <p:cNvPr id="16" name="Image 15">
            <a:extLst>
              <a:ext uri="{FF2B5EF4-FFF2-40B4-BE49-F238E27FC236}">
                <a16:creationId xmlns:a16="http://schemas.microsoft.com/office/drawing/2014/main" id="{5CF9FFF5-D856-4CAE-8413-261A59E8E5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2599" y="1690609"/>
            <a:ext cx="2744009" cy="16807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Flèche : trois pointes 18">
            <a:extLst>
              <a:ext uri="{FF2B5EF4-FFF2-40B4-BE49-F238E27FC236}">
                <a16:creationId xmlns:a16="http://schemas.microsoft.com/office/drawing/2014/main" id="{FB430242-9622-4FE3-AF9E-41CD3B1B34B7}"/>
              </a:ext>
            </a:extLst>
          </p:cNvPr>
          <p:cNvSpPr/>
          <p:nvPr/>
        </p:nvSpPr>
        <p:spPr>
          <a:xfrm rot="10800000">
            <a:off x="4882910" y="2103355"/>
            <a:ext cx="3029726" cy="1962946"/>
          </a:xfrm>
          <a:prstGeom prst="leftRightUp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a:extLst>
              <a:ext uri="{FF2B5EF4-FFF2-40B4-BE49-F238E27FC236}">
                <a16:creationId xmlns:a16="http://schemas.microsoft.com/office/drawing/2014/main" id="{35EBB1FF-CEA0-43D5-AA3F-D9BF1ABF2FF9}"/>
              </a:ext>
            </a:extLst>
          </p:cNvPr>
          <p:cNvSpPr txBox="1"/>
          <p:nvPr/>
        </p:nvSpPr>
        <p:spPr>
          <a:xfrm>
            <a:off x="6902409" y="6299035"/>
            <a:ext cx="4404796" cy="369332"/>
          </a:xfrm>
          <a:prstGeom prst="rect">
            <a:avLst/>
          </a:prstGeom>
          <a:noFill/>
        </p:spPr>
        <p:txBody>
          <a:bodyPr wrap="none" rtlCol="0">
            <a:spAutoFit/>
          </a:bodyPr>
          <a:lstStyle/>
          <a:p>
            <a:r>
              <a:rPr lang="fr-FR" dirty="0"/>
              <a:t>Germe même à </a:t>
            </a:r>
            <a:r>
              <a:rPr lang="fr-FR" b="1" dirty="0"/>
              <a:t>plus de 10 cm de profondeur</a:t>
            </a:r>
            <a:endParaRPr lang="fr-BE" b="1" dirty="0"/>
          </a:p>
        </p:txBody>
      </p:sp>
    </p:spTree>
    <p:extLst>
      <p:ext uri="{BB962C8B-B14F-4D97-AF65-F5344CB8AC3E}">
        <p14:creationId xmlns:p14="http://schemas.microsoft.com/office/powerpoint/2010/main" val="2629349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914014-460E-48B7-A31C-12CD34517CA2}"/>
              </a:ext>
            </a:extLst>
          </p:cNvPr>
          <p:cNvSpPr>
            <a:spLocks noGrp="1"/>
          </p:cNvSpPr>
          <p:nvPr>
            <p:ph type="title"/>
          </p:nvPr>
        </p:nvSpPr>
        <p:spPr/>
        <p:txBody>
          <a:bodyPr/>
          <a:lstStyle/>
          <a:p>
            <a:pPr algn="ctr"/>
            <a:r>
              <a:rPr lang="fr-FR" dirty="0"/>
              <a:t>Cycle du </a:t>
            </a:r>
            <a:r>
              <a:rPr lang="fr-FR" i="1" dirty="0"/>
              <a:t>Datura</a:t>
            </a:r>
            <a:endParaRPr lang="fr-BE" i="1" dirty="0"/>
          </a:p>
        </p:txBody>
      </p:sp>
      <p:sp>
        <p:nvSpPr>
          <p:cNvPr id="4" name="Espace réservé du contenu 3">
            <a:extLst>
              <a:ext uri="{FF2B5EF4-FFF2-40B4-BE49-F238E27FC236}">
                <a16:creationId xmlns:a16="http://schemas.microsoft.com/office/drawing/2014/main" id="{29791AAF-EC38-B2F2-1D34-12C7D9AD1316}"/>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1B79D396-33A1-21D4-CFDF-A6B561801979}"/>
              </a:ext>
            </a:extLst>
          </p:cNvPr>
          <p:cNvSpPr>
            <a:spLocks noGrp="1"/>
          </p:cNvSpPr>
          <p:nvPr>
            <p:ph type="sldNum" sz="quarter" idx="12"/>
          </p:nvPr>
        </p:nvSpPr>
        <p:spPr/>
        <p:txBody>
          <a:bodyPr/>
          <a:lstStyle/>
          <a:p>
            <a:fld id="{7524A842-DD97-4889-A8D2-759E7AB31A8C}" type="slidenum">
              <a:rPr lang="fr-BE" smtClean="0"/>
              <a:t>77</a:t>
            </a:fld>
            <a:endParaRPr lang="fr-BE"/>
          </a:p>
        </p:txBody>
      </p:sp>
      <p:pic>
        <p:nvPicPr>
          <p:cNvPr id="5" name="Image 4">
            <a:extLst>
              <a:ext uri="{FF2B5EF4-FFF2-40B4-BE49-F238E27FC236}">
                <a16:creationId xmlns:a16="http://schemas.microsoft.com/office/drawing/2014/main" id="{B53B8882-1F89-499F-83E0-37B9E6D87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494" y="1917678"/>
            <a:ext cx="10932675" cy="2397648"/>
          </a:xfrm>
          <a:prstGeom prst="rect">
            <a:avLst/>
          </a:prstGeom>
        </p:spPr>
      </p:pic>
      <p:sp>
        <p:nvSpPr>
          <p:cNvPr id="6" name="ZoneTexte 5">
            <a:extLst>
              <a:ext uri="{FF2B5EF4-FFF2-40B4-BE49-F238E27FC236}">
                <a16:creationId xmlns:a16="http://schemas.microsoft.com/office/drawing/2014/main" id="{F37AB927-032B-4E9E-ABB4-1D3915A3C107}"/>
              </a:ext>
            </a:extLst>
          </p:cNvPr>
          <p:cNvSpPr txBox="1"/>
          <p:nvPr/>
        </p:nvSpPr>
        <p:spPr>
          <a:xfrm>
            <a:off x="9938690" y="6492875"/>
            <a:ext cx="2032479" cy="276999"/>
          </a:xfrm>
          <a:prstGeom prst="rect">
            <a:avLst/>
          </a:prstGeom>
          <a:noFill/>
        </p:spPr>
        <p:txBody>
          <a:bodyPr wrap="none" rtlCol="0">
            <a:spAutoFit/>
          </a:bodyPr>
          <a:lstStyle/>
          <a:p>
            <a:r>
              <a:rPr lang="fr-FR" sz="1200" dirty="0"/>
              <a:t>Source : </a:t>
            </a:r>
            <a:r>
              <a:rPr lang="fr-FR" sz="1200" dirty="0" err="1"/>
              <a:t>Agridea</a:t>
            </a:r>
            <a:r>
              <a:rPr lang="fr-FR" sz="1200" dirty="0"/>
              <a:t>, février 2017</a:t>
            </a:r>
            <a:endParaRPr lang="fr-BE" sz="1200" dirty="0"/>
          </a:p>
        </p:txBody>
      </p:sp>
      <p:sp>
        <p:nvSpPr>
          <p:cNvPr id="8" name="ZoneTexte 7">
            <a:extLst>
              <a:ext uri="{FF2B5EF4-FFF2-40B4-BE49-F238E27FC236}">
                <a16:creationId xmlns:a16="http://schemas.microsoft.com/office/drawing/2014/main" id="{FB71F498-7C79-47FD-8BFE-8A4DFDD97D58}"/>
              </a:ext>
            </a:extLst>
          </p:cNvPr>
          <p:cNvSpPr txBox="1"/>
          <p:nvPr/>
        </p:nvSpPr>
        <p:spPr>
          <a:xfrm>
            <a:off x="4637877" y="5342021"/>
            <a:ext cx="3733907" cy="584775"/>
          </a:xfrm>
          <a:prstGeom prst="rect">
            <a:avLst/>
          </a:prstGeom>
          <a:noFill/>
        </p:spPr>
        <p:txBody>
          <a:bodyPr wrap="none" rtlCol="0">
            <a:spAutoFit/>
          </a:bodyPr>
          <a:lstStyle/>
          <a:p>
            <a:r>
              <a:rPr lang="fr-FR" sz="3200" b="1" dirty="0"/>
              <a:t>À éviter à tout prix !!</a:t>
            </a:r>
            <a:endParaRPr lang="fr-BE" sz="3200" b="1" dirty="0"/>
          </a:p>
        </p:txBody>
      </p:sp>
      <p:sp>
        <p:nvSpPr>
          <p:cNvPr id="9" name="Rectangle 8">
            <a:extLst>
              <a:ext uri="{FF2B5EF4-FFF2-40B4-BE49-F238E27FC236}">
                <a16:creationId xmlns:a16="http://schemas.microsoft.com/office/drawing/2014/main" id="{F75EBFC2-D000-4354-A8C2-AB29CA10413B}"/>
              </a:ext>
            </a:extLst>
          </p:cNvPr>
          <p:cNvSpPr/>
          <p:nvPr/>
        </p:nvSpPr>
        <p:spPr>
          <a:xfrm>
            <a:off x="6096000" y="2951747"/>
            <a:ext cx="3256547"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 name="Connecteur droit avec flèche 10">
            <a:extLst>
              <a:ext uri="{FF2B5EF4-FFF2-40B4-BE49-F238E27FC236}">
                <a16:creationId xmlns:a16="http://schemas.microsoft.com/office/drawing/2014/main" id="{9A98E1D3-EA1A-4853-8B0F-5A2F785A8218}"/>
              </a:ext>
            </a:extLst>
          </p:cNvPr>
          <p:cNvCxnSpPr>
            <a:cxnSpLocks/>
            <a:stCxn id="8" idx="0"/>
          </p:cNvCxnSpPr>
          <p:nvPr/>
        </p:nvCxnSpPr>
        <p:spPr>
          <a:xfrm flipV="1">
            <a:off x="6504831" y="3256547"/>
            <a:ext cx="1291632" cy="20854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447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6FA82-433F-4793-BCC8-E1B63E2B20AB}"/>
              </a:ext>
            </a:extLst>
          </p:cNvPr>
          <p:cNvSpPr>
            <a:spLocks noGrp="1"/>
          </p:cNvSpPr>
          <p:nvPr>
            <p:ph type="title"/>
          </p:nvPr>
        </p:nvSpPr>
        <p:spPr/>
        <p:txBody>
          <a:bodyPr/>
          <a:lstStyle/>
          <a:p>
            <a:pPr algn="ctr"/>
            <a:r>
              <a:rPr lang="fr-FR" dirty="0"/>
              <a:t>Taux de reproduction</a:t>
            </a:r>
            <a:endParaRPr lang="fr-BE" dirty="0"/>
          </a:p>
        </p:txBody>
      </p:sp>
      <p:sp>
        <p:nvSpPr>
          <p:cNvPr id="4" name="Espace réservé du contenu 3">
            <a:extLst>
              <a:ext uri="{FF2B5EF4-FFF2-40B4-BE49-F238E27FC236}">
                <a16:creationId xmlns:a16="http://schemas.microsoft.com/office/drawing/2014/main" id="{597108BA-B76E-E595-2F61-8644853325B9}"/>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BA97DCF0-C3E6-F92F-2AB7-4D6ED4B7AA85}"/>
              </a:ext>
            </a:extLst>
          </p:cNvPr>
          <p:cNvSpPr>
            <a:spLocks noGrp="1"/>
          </p:cNvSpPr>
          <p:nvPr>
            <p:ph type="sldNum" sz="quarter" idx="12"/>
          </p:nvPr>
        </p:nvSpPr>
        <p:spPr/>
        <p:txBody>
          <a:bodyPr/>
          <a:lstStyle/>
          <a:p>
            <a:fld id="{7524A842-DD97-4889-A8D2-759E7AB31A8C}" type="slidenum">
              <a:rPr lang="fr-BE" smtClean="0"/>
              <a:t>78</a:t>
            </a:fld>
            <a:endParaRPr lang="fr-BE"/>
          </a:p>
        </p:txBody>
      </p:sp>
      <p:grpSp>
        <p:nvGrpSpPr>
          <p:cNvPr id="9" name="Groupe 8">
            <a:extLst>
              <a:ext uri="{FF2B5EF4-FFF2-40B4-BE49-F238E27FC236}">
                <a16:creationId xmlns:a16="http://schemas.microsoft.com/office/drawing/2014/main" id="{5B6058EA-B29D-406D-9604-72E75B4525A9}"/>
              </a:ext>
            </a:extLst>
          </p:cNvPr>
          <p:cNvGrpSpPr/>
          <p:nvPr/>
        </p:nvGrpSpPr>
        <p:grpSpPr>
          <a:xfrm>
            <a:off x="242148" y="1318899"/>
            <a:ext cx="4101543" cy="4438806"/>
            <a:chOff x="242148" y="1318899"/>
            <a:chExt cx="4101543" cy="4438806"/>
          </a:xfrm>
        </p:grpSpPr>
        <p:pic>
          <p:nvPicPr>
            <p:cNvPr id="6" name="Image 5">
              <a:extLst>
                <a:ext uri="{FF2B5EF4-FFF2-40B4-BE49-F238E27FC236}">
                  <a16:creationId xmlns:a16="http://schemas.microsoft.com/office/drawing/2014/main" id="{8292372A-1214-44C7-B3F2-831069DC1B5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2148" y="1318899"/>
              <a:ext cx="4101543" cy="4438806"/>
            </a:xfrm>
            <a:prstGeom prst="rect">
              <a:avLst/>
            </a:prstGeom>
          </p:spPr>
        </p:pic>
        <p:pic>
          <p:nvPicPr>
            <p:cNvPr id="8" name="Image 7">
              <a:extLst>
                <a:ext uri="{FF2B5EF4-FFF2-40B4-BE49-F238E27FC236}">
                  <a16:creationId xmlns:a16="http://schemas.microsoft.com/office/drawing/2014/main" id="{327D19D2-8904-4323-957D-1071C7E787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2290045" y="2242196"/>
              <a:ext cx="1715280" cy="1552863"/>
            </a:xfrm>
            <a:prstGeom prst="rect">
              <a:avLst/>
            </a:prstGeom>
          </p:spPr>
        </p:pic>
      </p:grpSp>
    </p:spTree>
    <p:extLst>
      <p:ext uri="{BB962C8B-B14F-4D97-AF65-F5344CB8AC3E}">
        <p14:creationId xmlns:p14="http://schemas.microsoft.com/office/powerpoint/2010/main" val="3571094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6FA82-433F-4793-BCC8-E1B63E2B20AB}"/>
              </a:ext>
            </a:extLst>
          </p:cNvPr>
          <p:cNvSpPr>
            <a:spLocks noGrp="1"/>
          </p:cNvSpPr>
          <p:nvPr>
            <p:ph type="title"/>
          </p:nvPr>
        </p:nvSpPr>
        <p:spPr/>
        <p:txBody>
          <a:bodyPr/>
          <a:lstStyle/>
          <a:p>
            <a:pPr algn="ctr"/>
            <a:r>
              <a:rPr lang="fr-FR" dirty="0"/>
              <a:t>Taux de reproduction</a:t>
            </a:r>
            <a:endParaRPr lang="fr-BE" dirty="0"/>
          </a:p>
        </p:txBody>
      </p:sp>
      <p:sp>
        <p:nvSpPr>
          <p:cNvPr id="4" name="Espace réservé du contenu 3">
            <a:extLst>
              <a:ext uri="{FF2B5EF4-FFF2-40B4-BE49-F238E27FC236}">
                <a16:creationId xmlns:a16="http://schemas.microsoft.com/office/drawing/2014/main" id="{0A27E299-BFF9-825A-03E7-261A17DCA91B}"/>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40096BD7-1E7F-54C1-F5B5-3EFFFAF3EF0F}"/>
              </a:ext>
            </a:extLst>
          </p:cNvPr>
          <p:cNvSpPr>
            <a:spLocks noGrp="1"/>
          </p:cNvSpPr>
          <p:nvPr>
            <p:ph type="sldNum" sz="quarter" idx="12"/>
          </p:nvPr>
        </p:nvSpPr>
        <p:spPr/>
        <p:txBody>
          <a:bodyPr/>
          <a:lstStyle/>
          <a:p>
            <a:fld id="{7524A842-DD97-4889-A8D2-759E7AB31A8C}" type="slidenum">
              <a:rPr lang="fr-BE" smtClean="0"/>
              <a:t>79</a:t>
            </a:fld>
            <a:endParaRPr lang="fr-BE"/>
          </a:p>
        </p:txBody>
      </p:sp>
      <p:grpSp>
        <p:nvGrpSpPr>
          <p:cNvPr id="9" name="Groupe 8">
            <a:extLst>
              <a:ext uri="{FF2B5EF4-FFF2-40B4-BE49-F238E27FC236}">
                <a16:creationId xmlns:a16="http://schemas.microsoft.com/office/drawing/2014/main" id="{5B6058EA-B29D-406D-9604-72E75B4525A9}"/>
              </a:ext>
            </a:extLst>
          </p:cNvPr>
          <p:cNvGrpSpPr/>
          <p:nvPr/>
        </p:nvGrpSpPr>
        <p:grpSpPr>
          <a:xfrm>
            <a:off x="242148" y="1318899"/>
            <a:ext cx="4101543" cy="4438806"/>
            <a:chOff x="242148" y="1318899"/>
            <a:chExt cx="4101543" cy="4438806"/>
          </a:xfrm>
        </p:grpSpPr>
        <p:pic>
          <p:nvPicPr>
            <p:cNvPr id="6" name="Image 5">
              <a:extLst>
                <a:ext uri="{FF2B5EF4-FFF2-40B4-BE49-F238E27FC236}">
                  <a16:creationId xmlns:a16="http://schemas.microsoft.com/office/drawing/2014/main" id="{8292372A-1214-44C7-B3F2-831069DC1B5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2148" y="1318899"/>
              <a:ext cx="4101543" cy="4438806"/>
            </a:xfrm>
            <a:prstGeom prst="rect">
              <a:avLst/>
            </a:prstGeom>
          </p:spPr>
        </p:pic>
        <p:pic>
          <p:nvPicPr>
            <p:cNvPr id="8" name="Image 7">
              <a:extLst>
                <a:ext uri="{FF2B5EF4-FFF2-40B4-BE49-F238E27FC236}">
                  <a16:creationId xmlns:a16="http://schemas.microsoft.com/office/drawing/2014/main" id="{327D19D2-8904-4323-957D-1071C7E787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2290045" y="2242196"/>
              <a:ext cx="1715280" cy="1552863"/>
            </a:xfrm>
            <a:prstGeom prst="rect">
              <a:avLst/>
            </a:prstGeom>
          </p:spPr>
        </p:pic>
      </p:grpSp>
      <p:pic>
        <p:nvPicPr>
          <p:cNvPr id="13" name="Image 12">
            <a:extLst>
              <a:ext uri="{FF2B5EF4-FFF2-40B4-BE49-F238E27FC236}">
                <a16:creationId xmlns:a16="http://schemas.microsoft.com/office/drawing/2014/main" id="{C1FBD358-356E-448E-9FCC-EDEB7D9BAFA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8587" y="4367873"/>
            <a:ext cx="1124908" cy="843681"/>
          </a:xfrm>
          <a:prstGeom prst="rect">
            <a:avLst/>
          </a:prstGeom>
        </p:spPr>
      </p:pic>
      <p:pic>
        <p:nvPicPr>
          <p:cNvPr id="14" name="Image 13">
            <a:extLst>
              <a:ext uri="{FF2B5EF4-FFF2-40B4-BE49-F238E27FC236}">
                <a16:creationId xmlns:a16="http://schemas.microsoft.com/office/drawing/2014/main" id="{7025BC87-B177-47E1-8884-C77C2D62A11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8320" y="5229253"/>
            <a:ext cx="1124908" cy="843681"/>
          </a:xfrm>
          <a:prstGeom prst="rect">
            <a:avLst/>
          </a:prstGeom>
        </p:spPr>
      </p:pic>
      <p:pic>
        <p:nvPicPr>
          <p:cNvPr id="15" name="Image 14">
            <a:extLst>
              <a:ext uri="{FF2B5EF4-FFF2-40B4-BE49-F238E27FC236}">
                <a16:creationId xmlns:a16="http://schemas.microsoft.com/office/drawing/2014/main" id="{B20B42FC-DC97-4A27-882F-A5539C6BE7C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1317" y="4441752"/>
            <a:ext cx="1124908" cy="843681"/>
          </a:xfrm>
          <a:prstGeom prst="rect">
            <a:avLst/>
          </a:prstGeom>
        </p:spPr>
      </p:pic>
      <p:pic>
        <p:nvPicPr>
          <p:cNvPr id="16" name="Image 15">
            <a:extLst>
              <a:ext uri="{FF2B5EF4-FFF2-40B4-BE49-F238E27FC236}">
                <a16:creationId xmlns:a16="http://schemas.microsoft.com/office/drawing/2014/main" id="{BC9B7B9D-2D6B-4BA4-ACA2-BAF87079B54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6760" y="4838471"/>
            <a:ext cx="1124908" cy="843681"/>
          </a:xfrm>
          <a:prstGeom prst="rect">
            <a:avLst/>
          </a:prstGeom>
        </p:spPr>
      </p:pic>
      <p:pic>
        <p:nvPicPr>
          <p:cNvPr id="18" name="Image 17">
            <a:extLst>
              <a:ext uri="{FF2B5EF4-FFF2-40B4-BE49-F238E27FC236}">
                <a16:creationId xmlns:a16="http://schemas.microsoft.com/office/drawing/2014/main" id="{EC554C80-416F-4F91-A3DD-C697E405A8C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2960" y="5577214"/>
            <a:ext cx="1124908" cy="843681"/>
          </a:xfrm>
          <a:prstGeom prst="rect">
            <a:avLst/>
          </a:prstGeom>
        </p:spPr>
      </p:pic>
      <p:pic>
        <p:nvPicPr>
          <p:cNvPr id="19" name="Image 18">
            <a:extLst>
              <a:ext uri="{FF2B5EF4-FFF2-40B4-BE49-F238E27FC236}">
                <a16:creationId xmlns:a16="http://schemas.microsoft.com/office/drawing/2014/main" id="{48387303-4951-4B91-8FCC-FB9B5C2459D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64683" y="5155373"/>
            <a:ext cx="1124908" cy="843681"/>
          </a:xfrm>
          <a:prstGeom prst="rect">
            <a:avLst/>
          </a:prstGeom>
        </p:spPr>
      </p:pic>
      <p:pic>
        <p:nvPicPr>
          <p:cNvPr id="20" name="Image 19">
            <a:extLst>
              <a:ext uri="{FF2B5EF4-FFF2-40B4-BE49-F238E27FC236}">
                <a16:creationId xmlns:a16="http://schemas.microsoft.com/office/drawing/2014/main" id="{D2BA3E14-2A32-4B3A-BF1A-A8DCBBFF377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7600" y="5894115"/>
            <a:ext cx="1124908" cy="843681"/>
          </a:xfrm>
          <a:prstGeom prst="rect">
            <a:avLst/>
          </a:prstGeom>
        </p:spPr>
      </p:pic>
      <p:pic>
        <p:nvPicPr>
          <p:cNvPr id="21" name="Image 20">
            <a:extLst>
              <a:ext uri="{FF2B5EF4-FFF2-40B4-BE49-F238E27FC236}">
                <a16:creationId xmlns:a16="http://schemas.microsoft.com/office/drawing/2014/main" id="{89C7A441-9EBE-4D6F-BD1D-6F3B9C751C5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8587" y="3601040"/>
            <a:ext cx="1124908" cy="843681"/>
          </a:xfrm>
          <a:prstGeom prst="rect">
            <a:avLst/>
          </a:prstGeom>
        </p:spPr>
      </p:pic>
      <p:pic>
        <p:nvPicPr>
          <p:cNvPr id="23" name="Image 22">
            <a:extLst>
              <a:ext uri="{FF2B5EF4-FFF2-40B4-BE49-F238E27FC236}">
                <a16:creationId xmlns:a16="http://schemas.microsoft.com/office/drawing/2014/main" id="{B75735D9-4BDE-4648-A47F-B74B3900FAD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8984" y="3676875"/>
            <a:ext cx="1124908" cy="843681"/>
          </a:xfrm>
          <a:prstGeom prst="rect">
            <a:avLst/>
          </a:prstGeom>
        </p:spPr>
      </p:pic>
      <p:pic>
        <p:nvPicPr>
          <p:cNvPr id="26" name="Image 25">
            <a:extLst>
              <a:ext uri="{FF2B5EF4-FFF2-40B4-BE49-F238E27FC236}">
                <a16:creationId xmlns:a16="http://schemas.microsoft.com/office/drawing/2014/main" id="{C7E909C1-B069-4933-B34E-BDCB5D0542C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6760" y="4076091"/>
            <a:ext cx="1124908" cy="843681"/>
          </a:xfrm>
          <a:prstGeom prst="rect">
            <a:avLst/>
          </a:prstGeom>
        </p:spPr>
      </p:pic>
      <p:pic>
        <p:nvPicPr>
          <p:cNvPr id="27" name="Image 26">
            <a:extLst>
              <a:ext uri="{FF2B5EF4-FFF2-40B4-BE49-F238E27FC236}">
                <a16:creationId xmlns:a16="http://schemas.microsoft.com/office/drawing/2014/main" id="{7DE1F1E2-84F8-4F80-A6A2-166AADC6356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1140" y="5285433"/>
            <a:ext cx="1124908" cy="843681"/>
          </a:xfrm>
          <a:prstGeom prst="rect">
            <a:avLst/>
          </a:prstGeom>
        </p:spPr>
      </p:pic>
      <p:pic>
        <p:nvPicPr>
          <p:cNvPr id="28" name="Image 27">
            <a:extLst>
              <a:ext uri="{FF2B5EF4-FFF2-40B4-BE49-F238E27FC236}">
                <a16:creationId xmlns:a16="http://schemas.microsoft.com/office/drawing/2014/main" id="{DBD7DD0A-C13C-49CA-A0E2-72B4FC69545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39729">
            <a:off x="4773042" y="3402680"/>
            <a:ext cx="1124908" cy="843681"/>
          </a:xfrm>
          <a:prstGeom prst="rect">
            <a:avLst/>
          </a:prstGeom>
        </p:spPr>
      </p:pic>
      <p:pic>
        <p:nvPicPr>
          <p:cNvPr id="29" name="Image 28">
            <a:extLst>
              <a:ext uri="{FF2B5EF4-FFF2-40B4-BE49-F238E27FC236}">
                <a16:creationId xmlns:a16="http://schemas.microsoft.com/office/drawing/2014/main" id="{981DB103-7981-4107-B11A-CA0FA781C56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18767" y="4785521"/>
            <a:ext cx="1124908" cy="843681"/>
          </a:xfrm>
          <a:prstGeom prst="rect">
            <a:avLst/>
          </a:prstGeom>
        </p:spPr>
      </p:pic>
      <p:pic>
        <p:nvPicPr>
          <p:cNvPr id="30" name="Image 29">
            <a:extLst>
              <a:ext uri="{FF2B5EF4-FFF2-40B4-BE49-F238E27FC236}">
                <a16:creationId xmlns:a16="http://schemas.microsoft.com/office/drawing/2014/main" id="{D16128F6-49C8-4FE5-92E5-8BE0D626DE7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4836" y="3331041"/>
            <a:ext cx="1124908" cy="843681"/>
          </a:xfrm>
          <a:prstGeom prst="rect">
            <a:avLst/>
          </a:prstGeom>
        </p:spPr>
      </p:pic>
      <p:pic>
        <p:nvPicPr>
          <p:cNvPr id="31" name="Image 30">
            <a:extLst>
              <a:ext uri="{FF2B5EF4-FFF2-40B4-BE49-F238E27FC236}">
                <a16:creationId xmlns:a16="http://schemas.microsoft.com/office/drawing/2014/main" id="{FB0986F7-7CE7-4C98-ACCF-F2D86E7AE3E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8239" y="5757705"/>
            <a:ext cx="1124908" cy="843681"/>
          </a:xfrm>
          <a:prstGeom prst="rect">
            <a:avLst/>
          </a:prstGeom>
        </p:spPr>
      </p:pic>
      <p:pic>
        <p:nvPicPr>
          <p:cNvPr id="32" name="Image 31">
            <a:extLst>
              <a:ext uri="{FF2B5EF4-FFF2-40B4-BE49-F238E27FC236}">
                <a16:creationId xmlns:a16="http://schemas.microsoft.com/office/drawing/2014/main" id="{5A76F212-7FB6-4D67-832A-2C81DB0A66A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054" y="3520502"/>
            <a:ext cx="1124908" cy="843681"/>
          </a:xfrm>
          <a:prstGeom prst="rect">
            <a:avLst/>
          </a:prstGeom>
        </p:spPr>
      </p:pic>
      <p:pic>
        <p:nvPicPr>
          <p:cNvPr id="33" name="Image 32">
            <a:extLst>
              <a:ext uri="{FF2B5EF4-FFF2-40B4-BE49-F238E27FC236}">
                <a16:creationId xmlns:a16="http://schemas.microsoft.com/office/drawing/2014/main" id="{7BF3C4AE-90B6-46CE-B9E1-27C1FC3B4C0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42932" y="5937296"/>
            <a:ext cx="1124908" cy="843681"/>
          </a:xfrm>
          <a:prstGeom prst="rect">
            <a:avLst/>
          </a:prstGeom>
        </p:spPr>
      </p:pic>
      <p:pic>
        <p:nvPicPr>
          <p:cNvPr id="34" name="Image 33">
            <a:extLst>
              <a:ext uri="{FF2B5EF4-FFF2-40B4-BE49-F238E27FC236}">
                <a16:creationId xmlns:a16="http://schemas.microsoft.com/office/drawing/2014/main" id="{FABA2364-3CE4-4588-A1BA-929D82AE238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84107" y="5936265"/>
            <a:ext cx="1124908" cy="843681"/>
          </a:xfrm>
          <a:prstGeom prst="rect">
            <a:avLst/>
          </a:prstGeom>
        </p:spPr>
      </p:pic>
      <p:pic>
        <p:nvPicPr>
          <p:cNvPr id="35" name="Image 34">
            <a:extLst>
              <a:ext uri="{FF2B5EF4-FFF2-40B4-BE49-F238E27FC236}">
                <a16:creationId xmlns:a16="http://schemas.microsoft.com/office/drawing/2014/main" id="{08AEA5FC-7BC1-48D3-AFC5-5AA7FF5489A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00381" y="4310257"/>
            <a:ext cx="1124908" cy="843681"/>
          </a:xfrm>
          <a:prstGeom prst="rect">
            <a:avLst/>
          </a:prstGeom>
        </p:spPr>
      </p:pic>
      <p:pic>
        <p:nvPicPr>
          <p:cNvPr id="36" name="Image 35">
            <a:extLst>
              <a:ext uri="{FF2B5EF4-FFF2-40B4-BE49-F238E27FC236}">
                <a16:creationId xmlns:a16="http://schemas.microsoft.com/office/drawing/2014/main" id="{228392C8-F2CA-4C4C-97E8-08972092F2A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5333" y="5050434"/>
            <a:ext cx="1124908" cy="843681"/>
          </a:xfrm>
          <a:prstGeom prst="rect">
            <a:avLst/>
          </a:prstGeom>
        </p:spPr>
      </p:pic>
      <p:grpSp>
        <p:nvGrpSpPr>
          <p:cNvPr id="47" name="Groupe 46">
            <a:extLst>
              <a:ext uri="{FF2B5EF4-FFF2-40B4-BE49-F238E27FC236}">
                <a16:creationId xmlns:a16="http://schemas.microsoft.com/office/drawing/2014/main" id="{D7E6E0E4-A2BF-4A7B-A50D-DFB741BCEA82}"/>
              </a:ext>
            </a:extLst>
          </p:cNvPr>
          <p:cNvGrpSpPr/>
          <p:nvPr/>
        </p:nvGrpSpPr>
        <p:grpSpPr>
          <a:xfrm>
            <a:off x="6559853" y="3590720"/>
            <a:ext cx="3154188" cy="3136756"/>
            <a:chOff x="6559853" y="3590720"/>
            <a:chExt cx="3154188" cy="3136756"/>
          </a:xfrm>
        </p:grpSpPr>
        <p:pic>
          <p:nvPicPr>
            <p:cNvPr id="37" name="Image 36">
              <a:extLst>
                <a:ext uri="{FF2B5EF4-FFF2-40B4-BE49-F238E27FC236}">
                  <a16:creationId xmlns:a16="http://schemas.microsoft.com/office/drawing/2014/main" id="{4A95B424-7E0A-4963-890B-F37C771F25A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0120" y="4357553"/>
              <a:ext cx="1124908" cy="843681"/>
            </a:xfrm>
            <a:prstGeom prst="rect">
              <a:avLst/>
            </a:prstGeom>
          </p:spPr>
        </p:pic>
        <p:pic>
          <p:nvPicPr>
            <p:cNvPr id="38" name="Image 37">
              <a:extLst>
                <a:ext uri="{FF2B5EF4-FFF2-40B4-BE49-F238E27FC236}">
                  <a16:creationId xmlns:a16="http://schemas.microsoft.com/office/drawing/2014/main" id="{E76EDB5F-3AA7-4C1F-BC2F-2591B1C7311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9853" y="5218933"/>
              <a:ext cx="1124908" cy="843681"/>
            </a:xfrm>
            <a:prstGeom prst="rect">
              <a:avLst/>
            </a:prstGeom>
          </p:spPr>
        </p:pic>
        <p:pic>
          <p:nvPicPr>
            <p:cNvPr id="39" name="Image 38">
              <a:extLst>
                <a:ext uri="{FF2B5EF4-FFF2-40B4-BE49-F238E27FC236}">
                  <a16:creationId xmlns:a16="http://schemas.microsoft.com/office/drawing/2014/main" id="{3C8970F1-20C5-4556-B0EA-F3A0F1143A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2850" y="4431432"/>
              <a:ext cx="1124908" cy="843681"/>
            </a:xfrm>
            <a:prstGeom prst="rect">
              <a:avLst/>
            </a:prstGeom>
          </p:spPr>
        </p:pic>
        <p:pic>
          <p:nvPicPr>
            <p:cNvPr id="40" name="Image 39">
              <a:extLst>
                <a:ext uri="{FF2B5EF4-FFF2-40B4-BE49-F238E27FC236}">
                  <a16:creationId xmlns:a16="http://schemas.microsoft.com/office/drawing/2014/main" id="{AF719401-E504-42B9-BA51-A5D926ACD52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8293" y="4828151"/>
              <a:ext cx="1124908" cy="843681"/>
            </a:xfrm>
            <a:prstGeom prst="rect">
              <a:avLst/>
            </a:prstGeom>
          </p:spPr>
        </p:pic>
        <p:pic>
          <p:nvPicPr>
            <p:cNvPr id="41" name="Image 40">
              <a:extLst>
                <a:ext uri="{FF2B5EF4-FFF2-40B4-BE49-F238E27FC236}">
                  <a16:creationId xmlns:a16="http://schemas.microsoft.com/office/drawing/2014/main" id="{09802CF4-94CA-433E-82C1-340B6036E1D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4493" y="5566894"/>
              <a:ext cx="1124908" cy="843681"/>
            </a:xfrm>
            <a:prstGeom prst="rect">
              <a:avLst/>
            </a:prstGeom>
          </p:spPr>
        </p:pic>
        <p:pic>
          <p:nvPicPr>
            <p:cNvPr id="42" name="Image 41">
              <a:extLst>
                <a:ext uri="{FF2B5EF4-FFF2-40B4-BE49-F238E27FC236}">
                  <a16:creationId xmlns:a16="http://schemas.microsoft.com/office/drawing/2014/main" id="{92FD1619-FC22-4034-8F52-A8F46B2929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6216" y="5145053"/>
              <a:ext cx="1124908" cy="843681"/>
            </a:xfrm>
            <a:prstGeom prst="rect">
              <a:avLst/>
            </a:prstGeom>
          </p:spPr>
        </p:pic>
        <p:pic>
          <p:nvPicPr>
            <p:cNvPr id="43" name="Image 42">
              <a:extLst>
                <a:ext uri="{FF2B5EF4-FFF2-40B4-BE49-F238E27FC236}">
                  <a16:creationId xmlns:a16="http://schemas.microsoft.com/office/drawing/2014/main" id="{CA3C30B5-48E3-4B20-9430-362834A1EB9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133" y="5883795"/>
              <a:ext cx="1124908" cy="843681"/>
            </a:xfrm>
            <a:prstGeom prst="rect">
              <a:avLst/>
            </a:prstGeom>
          </p:spPr>
        </p:pic>
        <p:pic>
          <p:nvPicPr>
            <p:cNvPr id="44" name="Image 43">
              <a:extLst>
                <a:ext uri="{FF2B5EF4-FFF2-40B4-BE49-F238E27FC236}">
                  <a16:creationId xmlns:a16="http://schemas.microsoft.com/office/drawing/2014/main" id="{E88DF186-A74E-416D-90F0-876F9BDA72B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0120" y="3590720"/>
              <a:ext cx="1124908" cy="843681"/>
            </a:xfrm>
            <a:prstGeom prst="rect">
              <a:avLst/>
            </a:prstGeom>
          </p:spPr>
        </p:pic>
        <p:pic>
          <p:nvPicPr>
            <p:cNvPr id="45" name="Image 44">
              <a:extLst>
                <a:ext uri="{FF2B5EF4-FFF2-40B4-BE49-F238E27FC236}">
                  <a16:creationId xmlns:a16="http://schemas.microsoft.com/office/drawing/2014/main" id="{279B6C7C-CEC3-46CF-B782-61BE00C2297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0517" y="3666555"/>
              <a:ext cx="1124908" cy="843681"/>
            </a:xfrm>
            <a:prstGeom prst="rect">
              <a:avLst/>
            </a:prstGeom>
          </p:spPr>
        </p:pic>
        <p:pic>
          <p:nvPicPr>
            <p:cNvPr id="46" name="Image 45">
              <a:extLst>
                <a:ext uri="{FF2B5EF4-FFF2-40B4-BE49-F238E27FC236}">
                  <a16:creationId xmlns:a16="http://schemas.microsoft.com/office/drawing/2014/main" id="{CBEC9F2D-2A56-49B4-AA8A-ACB0B5427C5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8293" y="4065771"/>
              <a:ext cx="1124908" cy="843681"/>
            </a:xfrm>
            <a:prstGeom prst="rect">
              <a:avLst/>
            </a:prstGeom>
          </p:spPr>
        </p:pic>
      </p:grpSp>
      <p:pic>
        <p:nvPicPr>
          <p:cNvPr id="48" name="Image 47">
            <a:extLst>
              <a:ext uri="{FF2B5EF4-FFF2-40B4-BE49-F238E27FC236}">
                <a16:creationId xmlns:a16="http://schemas.microsoft.com/office/drawing/2014/main" id="{A9DF33E4-C873-46E2-A4BB-14809BE5C34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3302" y="4383979"/>
            <a:ext cx="1124908" cy="843681"/>
          </a:xfrm>
          <a:prstGeom prst="rect">
            <a:avLst/>
          </a:prstGeom>
        </p:spPr>
      </p:pic>
      <p:pic>
        <p:nvPicPr>
          <p:cNvPr id="49" name="Image 48">
            <a:extLst>
              <a:ext uri="{FF2B5EF4-FFF2-40B4-BE49-F238E27FC236}">
                <a16:creationId xmlns:a16="http://schemas.microsoft.com/office/drawing/2014/main" id="{8FE468E5-937A-4034-85CF-3D30C8BC79D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035" y="5245359"/>
            <a:ext cx="1124908" cy="843681"/>
          </a:xfrm>
          <a:prstGeom prst="rect">
            <a:avLst/>
          </a:prstGeom>
        </p:spPr>
      </p:pic>
      <p:pic>
        <p:nvPicPr>
          <p:cNvPr id="50" name="Image 49">
            <a:extLst>
              <a:ext uri="{FF2B5EF4-FFF2-40B4-BE49-F238E27FC236}">
                <a16:creationId xmlns:a16="http://schemas.microsoft.com/office/drawing/2014/main" id="{D91DF7B1-3D5C-4CE2-B74D-51C6894B9D2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6842" y="5958980"/>
            <a:ext cx="1124908" cy="843681"/>
          </a:xfrm>
          <a:prstGeom prst="rect">
            <a:avLst/>
          </a:prstGeom>
        </p:spPr>
      </p:pic>
      <p:pic>
        <p:nvPicPr>
          <p:cNvPr id="51" name="Image 50">
            <a:extLst>
              <a:ext uri="{FF2B5EF4-FFF2-40B4-BE49-F238E27FC236}">
                <a16:creationId xmlns:a16="http://schemas.microsoft.com/office/drawing/2014/main" id="{7BB3D5F0-ABFD-46D7-9FF4-DD476C784B7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1475" y="4854577"/>
            <a:ext cx="1124908" cy="843681"/>
          </a:xfrm>
          <a:prstGeom prst="rect">
            <a:avLst/>
          </a:prstGeom>
        </p:spPr>
      </p:pic>
      <p:pic>
        <p:nvPicPr>
          <p:cNvPr id="52" name="Image 51">
            <a:extLst>
              <a:ext uri="{FF2B5EF4-FFF2-40B4-BE49-F238E27FC236}">
                <a16:creationId xmlns:a16="http://schemas.microsoft.com/office/drawing/2014/main" id="{F1B6DA9B-4622-44A5-BC21-50EAE92DCE0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7675" y="5593320"/>
            <a:ext cx="1124908" cy="843681"/>
          </a:xfrm>
          <a:prstGeom prst="rect">
            <a:avLst/>
          </a:prstGeom>
        </p:spPr>
      </p:pic>
      <p:pic>
        <p:nvPicPr>
          <p:cNvPr id="53" name="Image 52">
            <a:extLst>
              <a:ext uri="{FF2B5EF4-FFF2-40B4-BE49-F238E27FC236}">
                <a16:creationId xmlns:a16="http://schemas.microsoft.com/office/drawing/2014/main" id="{814BCBBB-D1A7-4B58-81A3-CF1A8F2A5F5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59398" y="5171479"/>
            <a:ext cx="1124908" cy="843681"/>
          </a:xfrm>
          <a:prstGeom prst="rect">
            <a:avLst/>
          </a:prstGeom>
        </p:spPr>
      </p:pic>
      <p:pic>
        <p:nvPicPr>
          <p:cNvPr id="54" name="Image 53">
            <a:extLst>
              <a:ext uri="{FF2B5EF4-FFF2-40B4-BE49-F238E27FC236}">
                <a16:creationId xmlns:a16="http://schemas.microsoft.com/office/drawing/2014/main" id="{6FC3AAB3-C0C9-4008-AD86-BBD3F7B77AB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2315" y="5910221"/>
            <a:ext cx="1124908" cy="843681"/>
          </a:xfrm>
          <a:prstGeom prst="rect">
            <a:avLst/>
          </a:prstGeom>
        </p:spPr>
      </p:pic>
      <p:pic>
        <p:nvPicPr>
          <p:cNvPr id="55" name="Image 54">
            <a:extLst>
              <a:ext uri="{FF2B5EF4-FFF2-40B4-BE49-F238E27FC236}">
                <a16:creationId xmlns:a16="http://schemas.microsoft.com/office/drawing/2014/main" id="{9EAFC7B4-D621-4A5C-AB4A-3D25045CC64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60" y="5883795"/>
            <a:ext cx="1124908" cy="843681"/>
          </a:xfrm>
          <a:prstGeom prst="rect">
            <a:avLst/>
          </a:prstGeom>
        </p:spPr>
      </p:pic>
      <p:pic>
        <p:nvPicPr>
          <p:cNvPr id="56" name="Image 55">
            <a:extLst>
              <a:ext uri="{FF2B5EF4-FFF2-40B4-BE49-F238E27FC236}">
                <a16:creationId xmlns:a16="http://schemas.microsoft.com/office/drawing/2014/main" id="{F5A9293D-F4AE-46DC-B8D9-E1E4080384A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6602" y="5905649"/>
            <a:ext cx="1124908" cy="843681"/>
          </a:xfrm>
          <a:prstGeom prst="rect">
            <a:avLst/>
          </a:prstGeom>
        </p:spPr>
      </p:pic>
      <p:pic>
        <p:nvPicPr>
          <p:cNvPr id="57" name="Image 56">
            <a:extLst>
              <a:ext uri="{FF2B5EF4-FFF2-40B4-BE49-F238E27FC236}">
                <a16:creationId xmlns:a16="http://schemas.microsoft.com/office/drawing/2014/main" id="{F12E6885-F05B-4B3F-A4A1-BEAF1B34E93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0935" y="5910221"/>
            <a:ext cx="1124908" cy="843681"/>
          </a:xfrm>
          <a:prstGeom prst="rect">
            <a:avLst/>
          </a:prstGeom>
        </p:spPr>
      </p:pic>
      <p:sp>
        <p:nvSpPr>
          <p:cNvPr id="58" name="ZoneTexte 57">
            <a:extLst>
              <a:ext uri="{FF2B5EF4-FFF2-40B4-BE49-F238E27FC236}">
                <a16:creationId xmlns:a16="http://schemas.microsoft.com/office/drawing/2014/main" id="{74560ECA-478A-4ED1-A6B9-C415992AA44B}"/>
              </a:ext>
            </a:extLst>
          </p:cNvPr>
          <p:cNvSpPr txBox="1"/>
          <p:nvPr/>
        </p:nvSpPr>
        <p:spPr>
          <a:xfrm>
            <a:off x="5285414" y="1935145"/>
            <a:ext cx="4673844" cy="646331"/>
          </a:xfrm>
          <a:prstGeom prst="rect">
            <a:avLst/>
          </a:prstGeom>
          <a:noFill/>
        </p:spPr>
        <p:txBody>
          <a:bodyPr wrap="none" rtlCol="0">
            <a:spAutoFit/>
          </a:bodyPr>
          <a:lstStyle/>
          <a:p>
            <a:r>
              <a:rPr lang="fr-FR" sz="3600" b="1" dirty="0"/>
              <a:t>2000 graines par plante</a:t>
            </a:r>
            <a:endParaRPr lang="fr-BE" sz="3600" b="1" dirty="0"/>
          </a:p>
        </p:txBody>
      </p:sp>
    </p:spTree>
    <p:extLst>
      <p:ext uri="{BB962C8B-B14F-4D97-AF65-F5344CB8AC3E}">
        <p14:creationId xmlns:p14="http://schemas.microsoft.com/office/powerpoint/2010/main" val="3623568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9C97E-585F-CF1D-9169-A4489B49956D}"/>
              </a:ext>
            </a:extLst>
          </p:cNvPr>
          <p:cNvSpPr>
            <a:spLocks noGrp="1"/>
          </p:cNvSpPr>
          <p:nvPr>
            <p:ph type="title"/>
          </p:nvPr>
        </p:nvSpPr>
        <p:spPr>
          <a:ln>
            <a:solidFill>
              <a:schemeClr val="bg1">
                <a:lumMod val="85000"/>
              </a:schemeClr>
            </a:solidFill>
          </a:ln>
        </p:spPr>
        <p:txBody>
          <a:bodyPr/>
          <a:lstStyle/>
          <a:p>
            <a:r>
              <a:rPr lang="fr-BE" dirty="0">
                <a:solidFill>
                  <a:schemeClr val="bg1">
                    <a:lumMod val="75000"/>
                  </a:schemeClr>
                </a:solidFill>
              </a:rPr>
              <a:t>Le mildiou en 2024</a:t>
            </a:r>
          </a:p>
        </p:txBody>
      </p:sp>
      <p:sp>
        <p:nvSpPr>
          <p:cNvPr id="7" name="Espace réservé du contenu 6">
            <a:extLst>
              <a:ext uri="{FF2B5EF4-FFF2-40B4-BE49-F238E27FC236}">
                <a16:creationId xmlns:a16="http://schemas.microsoft.com/office/drawing/2014/main" id="{AB6C950B-1D3A-50A6-8D3E-8DD621CF2BA0}"/>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8FD45385-8F85-D7CF-A069-DB97A4ECFC46}"/>
              </a:ext>
            </a:extLst>
          </p:cNvPr>
          <p:cNvPicPr>
            <a:picLocks noChangeAspect="1"/>
          </p:cNvPicPr>
          <p:nvPr/>
        </p:nvPicPr>
        <p:blipFill>
          <a:blip r:embed="rId2">
            <a:grayscl/>
            <a:extLst>
              <a:ext uri="{28A0092B-C50C-407E-A947-70E740481C1C}">
                <a14:useLocalDpi xmlns:a14="http://schemas.microsoft.com/office/drawing/2010/main" val="0"/>
              </a:ext>
            </a:extLst>
          </a:blip>
          <a:srcRect l="6875" r="4194"/>
          <a:stretch/>
        </p:blipFill>
        <p:spPr>
          <a:xfrm>
            <a:off x="749710" y="2876212"/>
            <a:ext cx="10842523" cy="1341549"/>
          </a:xfrm>
          <a:prstGeom prst="rect">
            <a:avLst/>
          </a:prstGeom>
        </p:spPr>
      </p:pic>
      <p:sp>
        <p:nvSpPr>
          <p:cNvPr id="6" name="ZoneTexte 5">
            <a:extLst>
              <a:ext uri="{FF2B5EF4-FFF2-40B4-BE49-F238E27FC236}">
                <a16:creationId xmlns:a16="http://schemas.microsoft.com/office/drawing/2014/main" id="{5FA504C9-50DF-CA92-D964-6D9DC836EB2D}"/>
              </a:ext>
            </a:extLst>
          </p:cNvPr>
          <p:cNvSpPr txBox="1"/>
          <p:nvPr/>
        </p:nvSpPr>
        <p:spPr>
          <a:xfrm>
            <a:off x="3780646" y="1369136"/>
            <a:ext cx="3519618" cy="769441"/>
          </a:xfrm>
          <a:prstGeom prst="rect">
            <a:avLst/>
          </a:prstGeom>
          <a:noFill/>
          <a:ln>
            <a:solidFill>
              <a:schemeClr val="bg1">
                <a:lumMod val="85000"/>
              </a:schemeClr>
            </a:solidFill>
          </a:ln>
        </p:spPr>
        <p:txBody>
          <a:bodyPr wrap="none" rtlCol="0">
            <a:spAutoFit/>
          </a:bodyPr>
          <a:lstStyle/>
          <a:p>
            <a:r>
              <a:rPr lang="fr-BE" sz="4400" b="1" dirty="0">
                <a:solidFill>
                  <a:schemeClr val="bg1">
                    <a:lumMod val="75000"/>
                  </a:schemeClr>
                </a:solidFill>
              </a:rPr>
              <a:t>Station de Ath</a:t>
            </a:r>
          </a:p>
        </p:txBody>
      </p:sp>
      <p:sp>
        <p:nvSpPr>
          <p:cNvPr id="8" name="ZoneTexte 7">
            <a:extLst>
              <a:ext uri="{FF2B5EF4-FFF2-40B4-BE49-F238E27FC236}">
                <a16:creationId xmlns:a16="http://schemas.microsoft.com/office/drawing/2014/main" id="{D14442FC-0ECE-5EC7-203C-2BD066549112}"/>
              </a:ext>
            </a:extLst>
          </p:cNvPr>
          <p:cNvSpPr txBox="1"/>
          <p:nvPr/>
        </p:nvSpPr>
        <p:spPr>
          <a:xfrm>
            <a:off x="1527263" y="4223283"/>
            <a:ext cx="603563"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Avril</a:t>
            </a:r>
          </a:p>
        </p:txBody>
      </p:sp>
      <p:cxnSp>
        <p:nvCxnSpPr>
          <p:cNvPr id="10" name="Connecteur droit 9">
            <a:extLst>
              <a:ext uri="{FF2B5EF4-FFF2-40B4-BE49-F238E27FC236}">
                <a16:creationId xmlns:a16="http://schemas.microsoft.com/office/drawing/2014/main" id="{C4725CFE-1928-8FCD-B114-BEE2D0BD582A}"/>
              </a:ext>
            </a:extLst>
          </p:cNvPr>
          <p:cNvCxnSpPr/>
          <p:nvPr/>
        </p:nvCxnSpPr>
        <p:spPr>
          <a:xfrm>
            <a:off x="924560" y="4217761"/>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0580DC1-9B40-C45F-47BB-ACB0619F0C15}"/>
              </a:ext>
            </a:extLst>
          </p:cNvPr>
          <p:cNvCxnSpPr/>
          <p:nvPr/>
        </p:nvCxnSpPr>
        <p:spPr>
          <a:xfrm>
            <a:off x="2786380" y="4211927"/>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B6F3AA0D-9F7B-5EA8-FEC7-5694E73AD337}"/>
              </a:ext>
            </a:extLst>
          </p:cNvPr>
          <p:cNvCxnSpPr/>
          <p:nvPr/>
        </p:nvCxnSpPr>
        <p:spPr>
          <a:xfrm>
            <a:off x="4714240" y="4223283"/>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06ACE11-F1E6-00B7-FFBF-3AEB48308B86}"/>
              </a:ext>
            </a:extLst>
          </p:cNvPr>
          <p:cNvCxnSpPr/>
          <p:nvPr/>
        </p:nvCxnSpPr>
        <p:spPr>
          <a:xfrm>
            <a:off x="6604000" y="4215663"/>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DD437F3-D37A-EFD0-A348-7370F8249DE7}"/>
              </a:ext>
            </a:extLst>
          </p:cNvPr>
          <p:cNvCxnSpPr/>
          <p:nvPr/>
        </p:nvCxnSpPr>
        <p:spPr>
          <a:xfrm>
            <a:off x="8521700" y="4211927"/>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B1D5C0F-DF5E-1093-C355-41E0941BA6B5}"/>
              </a:ext>
            </a:extLst>
          </p:cNvPr>
          <p:cNvCxnSpPr/>
          <p:nvPr/>
        </p:nvCxnSpPr>
        <p:spPr>
          <a:xfrm>
            <a:off x="10464800" y="4211926"/>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5EB61F3-17BF-5393-AB0D-A99AA231360E}"/>
              </a:ext>
            </a:extLst>
          </p:cNvPr>
          <p:cNvSpPr txBox="1"/>
          <p:nvPr/>
        </p:nvSpPr>
        <p:spPr>
          <a:xfrm>
            <a:off x="3507975" y="4223283"/>
            <a:ext cx="545342"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Mai</a:t>
            </a:r>
          </a:p>
        </p:txBody>
      </p:sp>
      <p:sp>
        <p:nvSpPr>
          <p:cNvPr id="17" name="ZoneTexte 16">
            <a:extLst>
              <a:ext uri="{FF2B5EF4-FFF2-40B4-BE49-F238E27FC236}">
                <a16:creationId xmlns:a16="http://schemas.microsoft.com/office/drawing/2014/main" id="{B386D403-C2A9-23E8-F24D-C0BF7A4508CB}"/>
              </a:ext>
            </a:extLst>
          </p:cNvPr>
          <p:cNvSpPr txBox="1"/>
          <p:nvPr/>
        </p:nvSpPr>
        <p:spPr>
          <a:xfrm>
            <a:off x="5476568" y="4257039"/>
            <a:ext cx="554960"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Juin</a:t>
            </a:r>
          </a:p>
        </p:txBody>
      </p:sp>
      <p:sp>
        <p:nvSpPr>
          <p:cNvPr id="18" name="ZoneTexte 17">
            <a:extLst>
              <a:ext uri="{FF2B5EF4-FFF2-40B4-BE49-F238E27FC236}">
                <a16:creationId xmlns:a16="http://schemas.microsoft.com/office/drawing/2014/main" id="{C0BCB3F5-055B-8CB0-176E-4F07FC4C9B49}"/>
              </a:ext>
            </a:extLst>
          </p:cNvPr>
          <p:cNvSpPr txBox="1"/>
          <p:nvPr/>
        </p:nvSpPr>
        <p:spPr>
          <a:xfrm>
            <a:off x="7281317" y="4223283"/>
            <a:ext cx="730072"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Juillet</a:t>
            </a:r>
          </a:p>
        </p:txBody>
      </p:sp>
      <p:sp>
        <p:nvSpPr>
          <p:cNvPr id="19" name="ZoneTexte 18">
            <a:extLst>
              <a:ext uri="{FF2B5EF4-FFF2-40B4-BE49-F238E27FC236}">
                <a16:creationId xmlns:a16="http://schemas.microsoft.com/office/drawing/2014/main" id="{C70FD84E-1EB6-64E2-0125-6DF46C8870D2}"/>
              </a:ext>
            </a:extLst>
          </p:cNvPr>
          <p:cNvSpPr txBox="1"/>
          <p:nvPr/>
        </p:nvSpPr>
        <p:spPr>
          <a:xfrm>
            <a:off x="9205682" y="4223283"/>
            <a:ext cx="638316"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Août</a:t>
            </a:r>
          </a:p>
        </p:txBody>
      </p:sp>
      <p:cxnSp>
        <p:nvCxnSpPr>
          <p:cNvPr id="21" name="Connecteur droit avec flèche 20">
            <a:extLst>
              <a:ext uri="{FF2B5EF4-FFF2-40B4-BE49-F238E27FC236}">
                <a16:creationId xmlns:a16="http://schemas.microsoft.com/office/drawing/2014/main" id="{77043AC0-0EC2-A015-FA48-EFA4D09259FD}"/>
              </a:ext>
            </a:extLst>
          </p:cNvPr>
          <p:cNvCxnSpPr>
            <a:cxnSpLocks/>
          </p:cNvCxnSpPr>
          <p:nvPr/>
        </p:nvCxnSpPr>
        <p:spPr>
          <a:xfrm>
            <a:off x="1168894" y="4171392"/>
            <a:ext cx="8194" cy="836423"/>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Accolade fermante 23">
            <a:extLst>
              <a:ext uri="{FF2B5EF4-FFF2-40B4-BE49-F238E27FC236}">
                <a16:creationId xmlns:a16="http://schemas.microsoft.com/office/drawing/2014/main" id="{6E786051-70CD-7044-0028-8CF9A1A4F4D8}"/>
              </a:ext>
            </a:extLst>
          </p:cNvPr>
          <p:cNvSpPr/>
          <p:nvPr/>
        </p:nvSpPr>
        <p:spPr>
          <a:xfrm rot="5400000">
            <a:off x="5126053" y="3417490"/>
            <a:ext cx="229778" cy="2726098"/>
          </a:xfrm>
          <a:prstGeom prst="rightBrac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chemeClr val="bg1">
                  <a:lumMod val="75000"/>
                </a:schemeClr>
              </a:solidFill>
            </a:endParaRPr>
          </a:p>
        </p:txBody>
      </p:sp>
      <p:sp>
        <p:nvSpPr>
          <p:cNvPr id="25" name="ZoneTexte 24">
            <a:extLst>
              <a:ext uri="{FF2B5EF4-FFF2-40B4-BE49-F238E27FC236}">
                <a16:creationId xmlns:a16="http://schemas.microsoft.com/office/drawing/2014/main" id="{BA636F91-2E27-76B5-963F-22B69E1FEE8B}"/>
              </a:ext>
            </a:extLst>
          </p:cNvPr>
          <p:cNvSpPr txBox="1"/>
          <p:nvPr/>
        </p:nvSpPr>
        <p:spPr>
          <a:xfrm>
            <a:off x="4609230" y="5469480"/>
            <a:ext cx="1263423" cy="369332"/>
          </a:xfrm>
          <a:prstGeom prst="rect">
            <a:avLst/>
          </a:prstGeom>
          <a:noFill/>
          <a:ln>
            <a:solidFill>
              <a:schemeClr val="bg1">
                <a:lumMod val="85000"/>
              </a:schemeClr>
            </a:solidFill>
          </a:ln>
        </p:spPr>
        <p:txBody>
          <a:bodyPr wrap="none" rtlCol="0">
            <a:spAutoFit/>
          </a:bodyPr>
          <a:lstStyle/>
          <a:p>
            <a:r>
              <a:rPr lang="fr-BE" b="1" dirty="0">
                <a:solidFill>
                  <a:schemeClr val="bg1">
                    <a:lumMod val="75000"/>
                  </a:schemeClr>
                </a:solidFill>
              </a:rPr>
              <a:t>Plantations</a:t>
            </a:r>
          </a:p>
        </p:txBody>
      </p:sp>
      <p:cxnSp>
        <p:nvCxnSpPr>
          <p:cNvPr id="26" name="Connecteur droit avec flèche 25">
            <a:extLst>
              <a:ext uri="{FF2B5EF4-FFF2-40B4-BE49-F238E27FC236}">
                <a16:creationId xmlns:a16="http://schemas.microsoft.com/office/drawing/2014/main" id="{C03EC8A2-5314-15B4-3E5A-85AB43E323C9}"/>
              </a:ext>
            </a:extLst>
          </p:cNvPr>
          <p:cNvCxnSpPr>
            <a:cxnSpLocks/>
            <a:endCxn id="25" idx="0"/>
          </p:cNvCxnSpPr>
          <p:nvPr/>
        </p:nvCxnSpPr>
        <p:spPr>
          <a:xfrm>
            <a:off x="5236844" y="4865253"/>
            <a:ext cx="4098" cy="604227"/>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Accolade fermante 27">
            <a:extLst>
              <a:ext uri="{FF2B5EF4-FFF2-40B4-BE49-F238E27FC236}">
                <a16:creationId xmlns:a16="http://schemas.microsoft.com/office/drawing/2014/main" id="{68587173-5400-3F5C-6A10-6F8A882334E4}"/>
              </a:ext>
            </a:extLst>
          </p:cNvPr>
          <p:cNvSpPr/>
          <p:nvPr/>
        </p:nvSpPr>
        <p:spPr>
          <a:xfrm rot="5400000">
            <a:off x="6286289" y="3466088"/>
            <a:ext cx="229778" cy="2923247"/>
          </a:xfrm>
          <a:prstGeom prst="rightBrac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chemeClr val="bg1">
                  <a:lumMod val="75000"/>
                </a:schemeClr>
              </a:solidFill>
            </a:endParaRPr>
          </a:p>
        </p:txBody>
      </p:sp>
      <p:sp>
        <p:nvSpPr>
          <p:cNvPr id="29" name="ZoneTexte 28">
            <a:extLst>
              <a:ext uri="{FF2B5EF4-FFF2-40B4-BE49-F238E27FC236}">
                <a16:creationId xmlns:a16="http://schemas.microsoft.com/office/drawing/2014/main" id="{56702D8B-D654-9983-6A5F-1BEF8E036379}"/>
              </a:ext>
            </a:extLst>
          </p:cNvPr>
          <p:cNvSpPr txBox="1"/>
          <p:nvPr/>
        </p:nvSpPr>
        <p:spPr>
          <a:xfrm>
            <a:off x="4768480" y="6043532"/>
            <a:ext cx="3763118" cy="369332"/>
          </a:xfrm>
          <a:prstGeom prst="rect">
            <a:avLst/>
          </a:prstGeom>
          <a:noFill/>
          <a:ln>
            <a:solidFill>
              <a:srgbClr val="00B050"/>
            </a:solidFill>
          </a:ln>
        </p:spPr>
        <p:txBody>
          <a:bodyPr wrap="square" rtlCol="0">
            <a:spAutoFit/>
          </a:bodyPr>
          <a:lstStyle/>
          <a:p>
            <a:r>
              <a:rPr lang="fr-BE" b="1" dirty="0">
                <a:solidFill>
                  <a:srgbClr val="00B050"/>
                </a:solidFill>
              </a:rPr>
              <a:t>Emergences/début de croissance</a:t>
            </a:r>
          </a:p>
        </p:txBody>
      </p:sp>
      <p:cxnSp>
        <p:nvCxnSpPr>
          <p:cNvPr id="30" name="Connecteur droit avec flèche 29">
            <a:extLst>
              <a:ext uri="{FF2B5EF4-FFF2-40B4-BE49-F238E27FC236}">
                <a16:creationId xmlns:a16="http://schemas.microsoft.com/office/drawing/2014/main" id="{7325C748-C5EF-118B-81A8-CB5B8537CD8A}"/>
              </a:ext>
            </a:extLst>
          </p:cNvPr>
          <p:cNvCxnSpPr>
            <a:cxnSpLocks/>
            <a:stCxn id="28" idx="1"/>
            <a:endCxn id="29" idx="0"/>
          </p:cNvCxnSpPr>
          <p:nvPr/>
        </p:nvCxnSpPr>
        <p:spPr>
          <a:xfrm>
            <a:off x="6401178" y="5042601"/>
            <a:ext cx="248861" cy="1000931"/>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9D701C3-4EF3-7113-527A-F133E1B71658}"/>
              </a:ext>
            </a:extLst>
          </p:cNvPr>
          <p:cNvSpPr/>
          <p:nvPr/>
        </p:nvSpPr>
        <p:spPr>
          <a:xfrm>
            <a:off x="4714240" y="2918057"/>
            <a:ext cx="1317288" cy="2235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ZoneTexte 37">
            <a:extLst>
              <a:ext uri="{FF2B5EF4-FFF2-40B4-BE49-F238E27FC236}">
                <a16:creationId xmlns:a16="http://schemas.microsoft.com/office/drawing/2014/main" id="{201975B9-16A6-F720-2D1C-EBEEAF1EF769}"/>
              </a:ext>
            </a:extLst>
          </p:cNvPr>
          <p:cNvSpPr txBox="1"/>
          <p:nvPr/>
        </p:nvSpPr>
        <p:spPr>
          <a:xfrm>
            <a:off x="4816066" y="2234241"/>
            <a:ext cx="2982740" cy="369332"/>
          </a:xfrm>
          <a:prstGeom prst="rect">
            <a:avLst/>
          </a:prstGeom>
          <a:noFill/>
        </p:spPr>
        <p:txBody>
          <a:bodyPr wrap="none" rtlCol="0">
            <a:spAutoFit/>
          </a:bodyPr>
          <a:lstStyle/>
          <a:p>
            <a:r>
              <a:rPr lang="fr-BE" b="1" dirty="0">
                <a:solidFill>
                  <a:srgbClr val="FF0000"/>
                </a:solidFill>
              </a:rPr>
              <a:t>9</a:t>
            </a:r>
            <a:r>
              <a:rPr lang="fr-BE" b="1" baseline="30000" dirty="0">
                <a:solidFill>
                  <a:srgbClr val="FF0000"/>
                </a:solidFill>
              </a:rPr>
              <a:t>ème</a:t>
            </a:r>
            <a:r>
              <a:rPr lang="fr-BE" b="1" dirty="0">
                <a:solidFill>
                  <a:srgbClr val="FF0000"/>
                </a:solidFill>
              </a:rPr>
              <a:t>, 10</a:t>
            </a:r>
            <a:r>
              <a:rPr lang="fr-BE" b="1" baseline="30000" dirty="0">
                <a:solidFill>
                  <a:srgbClr val="FF0000"/>
                </a:solidFill>
              </a:rPr>
              <a:t>ème</a:t>
            </a:r>
            <a:r>
              <a:rPr lang="fr-BE" b="1" dirty="0">
                <a:solidFill>
                  <a:srgbClr val="FF0000"/>
                </a:solidFill>
              </a:rPr>
              <a:t>, 11</a:t>
            </a:r>
            <a:r>
              <a:rPr lang="fr-BE" b="1" baseline="30000" dirty="0">
                <a:solidFill>
                  <a:srgbClr val="FF0000"/>
                </a:solidFill>
              </a:rPr>
              <a:t>ème</a:t>
            </a:r>
            <a:r>
              <a:rPr lang="fr-BE" b="1" dirty="0">
                <a:solidFill>
                  <a:srgbClr val="FF0000"/>
                </a:solidFill>
              </a:rPr>
              <a:t> générations</a:t>
            </a:r>
          </a:p>
        </p:txBody>
      </p:sp>
      <p:cxnSp>
        <p:nvCxnSpPr>
          <p:cNvPr id="40" name="Connecteur droit avec flèche 39">
            <a:extLst>
              <a:ext uri="{FF2B5EF4-FFF2-40B4-BE49-F238E27FC236}">
                <a16:creationId xmlns:a16="http://schemas.microsoft.com/office/drawing/2014/main" id="{759ED56E-FA1A-EFC9-88E9-26204B5B41F7}"/>
              </a:ext>
            </a:extLst>
          </p:cNvPr>
          <p:cNvCxnSpPr>
            <a:cxnSpLocks/>
            <a:stCxn id="37" idx="0"/>
          </p:cNvCxnSpPr>
          <p:nvPr/>
        </p:nvCxnSpPr>
        <p:spPr>
          <a:xfrm flipV="1">
            <a:off x="5372884" y="2557759"/>
            <a:ext cx="0" cy="360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lèche : angle droit 2">
            <a:extLst>
              <a:ext uri="{FF2B5EF4-FFF2-40B4-BE49-F238E27FC236}">
                <a16:creationId xmlns:a16="http://schemas.microsoft.com/office/drawing/2014/main" id="{64D2D29B-6948-2220-9141-802842BA2D34}"/>
              </a:ext>
            </a:extLst>
          </p:cNvPr>
          <p:cNvSpPr/>
          <p:nvPr/>
        </p:nvSpPr>
        <p:spPr>
          <a:xfrm rot="5400000">
            <a:off x="5337064" y="3588898"/>
            <a:ext cx="772489" cy="791082"/>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7EB10087-8582-980C-97C2-712A97C1556A}"/>
              </a:ext>
            </a:extLst>
          </p:cNvPr>
          <p:cNvSpPr txBox="1"/>
          <p:nvPr/>
        </p:nvSpPr>
        <p:spPr>
          <a:xfrm>
            <a:off x="6091278" y="3604504"/>
            <a:ext cx="4965847" cy="1569660"/>
          </a:xfrm>
          <a:prstGeom prst="rect">
            <a:avLst/>
          </a:prstGeom>
          <a:solidFill>
            <a:schemeClr val="bg1"/>
          </a:solidFill>
        </p:spPr>
        <p:txBody>
          <a:bodyPr wrap="none" rtlCol="0">
            <a:spAutoFit/>
          </a:bodyPr>
          <a:lstStyle/>
          <a:p>
            <a:pPr algn="ctr"/>
            <a:r>
              <a:rPr lang="fr-BE" sz="3200" b="1" u="sng" dirty="0"/>
              <a:t>Faible couverture Foliaire</a:t>
            </a:r>
          </a:p>
          <a:p>
            <a:pPr algn="ctr"/>
            <a:r>
              <a:rPr lang="fr-BE" sz="3200" b="1" dirty="0"/>
              <a:t>MAIS</a:t>
            </a:r>
          </a:p>
          <a:p>
            <a:pPr algn="ctr"/>
            <a:r>
              <a:rPr lang="fr-BE" sz="3200" b="1" u="sng" dirty="0"/>
              <a:t>Pression mildiou très élevée</a:t>
            </a:r>
          </a:p>
        </p:txBody>
      </p:sp>
      <p:sp>
        <p:nvSpPr>
          <p:cNvPr id="9" name="ZoneTexte 8">
            <a:extLst>
              <a:ext uri="{FF2B5EF4-FFF2-40B4-BE49-F238E27FC236}">
                <a16:creationId xmlns:a16="http://schemas.microsoft.com/office/drawing/2014/main" id="{318950D9-921F-F487-B3B9-43409950AE15}"/>
              </a:ext>
            </a:extLst>
          </p:cNvPr>
          <p:cNvSpPr txBox="1"/>
          <p:nvPr/>
        </p:nvSpPr>
        <p:spPr>
          <a:xfrm>
            <a:off x="337242" y="5007815"/>
            <a:ext cx="1728625" cy="677108"/>
          </a:xfrm>
          <a:prstGeom prst="rect">
            <a:avLst/>
          </a:prstGeom>
          <a:noFill/>
          <a:ln>
            <a:solidFill>
              <a:schemeClr val="bg1">
                <a:lumMod val="85000"/>
              </a:schemeClr>
            </a:solidFill>
          </a:ln>
        </p:spPr>
        <p:txBody>
          <a:bodyPr wrap="square" rtlCol="0">
            <a:spAutoFit/>
          </a:bodyPr>
          <a:lstStyle/>
          <a:p>
            <a:pPr algn="ctr"/>
            <a:r>
              <a:rPr lang="fr-BE" b="1" dirty="0">
                <a:solidFill>
                  <a:schemeClr val="bg1">
                    <a:lumMod val="75000"/>
                  </a:schemeClr>
                </a:solidFill>
              </a:rPr>
              <a:t>03/04</a:t>
            </a:r>
          </a:p>
          <a:p>
            <a:pPr algn="ctr"/>
            <a:r>
              <a:rPr lang="fr-BE" sz="2000" b="1" dirty="0">
                <a:solidFill>
                  <a:schemeClr val="bg1">
                    <a:lumMod val="75000"/>
                  </a:schemeClr>
                </a:solidFill>
              </a:rPr>
              <a:t>1</a:t>
            </a:r>
            <a:r>
              <a:rPr lang="fr-BE" sz="2000" b="1" baseline="30000" dirty="0">
                <a:solidFill>
                  <a:schemeClr val="bg1">
                    <a:lumMod val="75000"/>
                  </a:schemeClr>
                </a:solidFill>
              </a:rPr>
              <a:t>ère</a:t>
            </a:r>
            <a:r>
              <a:rPr lang="fr-BE" sz="2000" b="1" dirty="0">
                <a:solidFill>
                  <a:schemeClr val="bg1">
                    <a:lumMod val="75000"/>
                  </a:schemeClr>
                </a:solidFill>
              </a:rPr>
              <a:t> </a:t>
            </a:r>
            <a:r>
              <a:rPr lang="fr-BE" dirty="0">
                <a:solidFill>
                  <a:schemeClr val="bg1">
                    <a:lumMod val="75000"/>
                  </a:schemeClr>
                </a:solidFill>
              </a:rPr>
              <a:t> génération</a:t>
            </a:r>
          </a:p>
        </p:txBody>
      </p:sp>
      <p:sp>
        <p:nvSpPr>
          <p:cNvPr id="20" name="Flèche : droite 19">
            <a:extLst>
              <a:ext uri="{FF2B5EF4-FFF2-40B4-BE49-F238E27FC236}">
                <a16:creationId xmlns:a16="http://schemas.microsoft.com/office/drawing/2014/main" id="{7D0C50C5-244F-946B-F093-9E0430AC5081}"/>
              </a:ext>
            </a:extLst>
          </p:cNvPr>
          <p:cNvSpPr/>
          <p:nvPr/>
        </p:nvSpPr>
        <p:spPr>
          <a:xfrm>
            <a:off x="3343275" y="6132341"/>
            <a:ext cx="1263423" cy="193039"/>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rgbClr val="00B050"/>
              </a:solidFill>
            </a:endParaRPr>
          </a:p>
        </p:txBody>
      </p:sp>
    </p:spTree>
    <p:extLst>
      <p:ext uri="{BB962C8B-B14F-4D97-AF65-F5344CB8AC3E}">
        <p14:creationId xmlns:p14="http://schemas.microsoft.com/office/powerpoint/2010/main" val="11133714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6FA82-433F-4793-BCC8-E1B63E2B20AB}"/>
              </a:ext>
            </a:extLst>
          </p:cNvPr>
          <p:cNvSpPr>
            <a:spLocks noGrp="1"/>
          </p:cNvSpPr>
          <p:nvPr>
            <p:ph type="title"/>
          </p:nvPr>
        </p:nvSpPr>
        <p:spPr/>
        <p:txBody>
          <a:bodyPr/>
          <a:lstStyle/>
          <a:p>
            <a:pPr algn="ctr"/>
            <a:r>
              <a:rPr lang="fr-FR" dirty="0"/>
              <a:t>Taux de reproduction</a:t>
            </a:r>
            <a:endParaRPr lang="fr-BE" dirty="0"/>
          </a:p>
        </p:txBody>
      </p:sp>
      <p:sp>
        <p:nvSpPr>
          <p:cNvPr id="5" name="Espace réservé du contenu 4">
            <a:extLst>
              <a:ext uri="{FF2B5EF4-FFF2-40B4-BE49-F238E27FC236}">
                <a16:creationId xmlns:a16="http://schemas.microsoft.com/office/drawing/2014/main" id="{F7D1BFCD-53E0-250F-C317-17584CFF6CA3}"/>
              </a:ext>
            </a:extLst>
          </p:cNvPr>
          <p:cNvSpPr>
            <a:spLocks noGrp="1"/>
          </p:cNvSpPr>
          <p:nvPr>
            <p:ph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E31386EB-3385-DAFC-2ACA-6BBD14CD78F5}"/>
              </a:ext>
            </a:extLst>
          </p:cNvPr>
          <p:cNvSpPr>
            <a:spLocks noGrp="1"/>
          </p:cNvSpPr>
          <p:nvPr>
            <p:ph type="sldNum" sz="quarter" idx="12"/>
          </p:nvPr>
        </p:nvSpPr>
        <p:spPr/>
        <p:txBody>
          <a:bodyPr/>
          <a:lstStyle/>
          <a:p>
            <a:fld id="{7524A842-DD97-4889-A8D2-759E7AB31A8C}" type="slidenum">
              <a:rPr lang="fr-BE" smtClean="0"/>
              <a:t>80</a:t>
            </a:fld>
            <a:endParaRPr lang="fr-BE"/>
          </a:p>
        </p:txBody>
      </p:sp>
      <p:grpSp>
        <p:nvGrpSpPr>
          <p:cNvPr id="9" name="Groupe 8">
            <a:extLst>
              <a:ext uri="{FF2B5EF4-FFF2-40B4-BE49-F238E27FC236}">
                <a16:creationId xmlns:a16="http://schemas.microsoft.com/office/drawing/2014/main" id="{5B6058EA-B29D-406D-9604-72E75B4525A9}"/>
              </a:ext>
            </a:extLst>
          </p:cNvPr>
          <p:cNvGrpSpPr/>
          <p:nvPr/>
        </p:nvGrpSpPr>
        <p:grpSpPr>
          <a:xfrm>
            <a:off x="242148" y="1318899"/>
            <a:ext cx="4101543" cy="4438806"/>
            <a:chOff x="242148" y="1318899"/>
            <a:chExt cx="4101543" cy="4438806"/>
          </a:xfrm>
        </p:grpSpPr>
        <p:pic>
          <p:nvPicPr>
            <p:cNvPr id="6" name="Image 5">
              <a:extLst>
                <a:ext uri="{FF2B5EF4-FFF2-40B4-BE49-F238E27FC236}">
                  <a16:creationId xmlns:a16="http://schemas.microsoft.com/office/drawing/2014/main" id="{8292372A-1214-44C7-B3F2-831069DC1B5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2148" y="1318899"/>
              <a:ext cx="4101543" cy="4438806"/>
            </a:xfrm>
            <a:prstGeom prst="rect">
              <a:avLst/>
            </a:prstGeom>
          </p:spPr>
        </p:pic>
        <p:pic>
          <p:nvPicPr>
            <p:cNvPr id="8" name="Image 7">
              <a:extLst>
                <a:ext uri="{FF2B5EF4-FFF2-40B4-BE49-F238E27FC236}">
                  <a16:creationId xmlns:a16="http://schemas.microsoft.com/office/drawing/2014/main" id="{327D19D2-8904-4323-957D-1071C7E7878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2290045" y="2242196"/>
              <a:ext cx="1715280" cy="1552863"/>
            </a:xfrm>
            <a:prstGeom prst="rect">
              <a:avLst/>
            </a:prstGeom>
          </p:spPr>
        </p:pic>
      </p:grpSp>
      <p:pic>
        <p:nvPicPr>
          <p:cNvPr id="13" name="Image 12">
            <a:extLst>
              <a:ext uri="{FF2B5EF4-FFF2-40B4-BE49-F238E27FC236}">
                <a16:creationId xmlns:a16="http://schemas.microsoft.com/office/drawing/2014/main" id="{C1FBD358-356E-448E-9FCC-EDEB7D9BAFA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8587" y="4367873"/>
            <a:ext cx="1124908" cy="843681"/>
          </a:xfrm>
          <a:prstGeom prst="rect">
            <a:avLst/>
          </a:prstGeom>
        </p:spPr>
      </p:pic>
      <p:pic>
        <p:nvPicPr>
          <p:cNvPr id="14" name="Image 13">
            <a:extLst>
              <a:ext uri="{FF2B5EF4-FFF2-40B4-BE49-F238E27FC236}">
                <a16:creationId xmlns:a16="http://schemas.microsoft.com/office/drawing/2014/main" id="{7025BC87-B177-47E1-8884-C77C2D62A11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8320" y="5229253"/>
            <a:ext cx="1124908" cy="843681"/>
          </a:xfrm>
          <a:prstGeom prst="rect">
            <a:avLst/>
          </a:prstGeom>
        </p:spPr>
      </p:pic>
      <p:pic>
        <p:nvPicPr>
          <p:cNvPr id="15" name="Image 14">
            <a:extLst>
              <a:ext uri="{FF2B5EF4-FFF2-40B4-BE49-F238E27FC236}">
                <a16:creationId xmlns:a16="http://schemas.microsoft.com/office/drawing/2014/main" id="{B20B42FC-DC97-4A27-882F-A5539C6BE7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1317" y="4441752"/>
            <a:ext cx="1124908" cy="843681"/>
          </a:xfrm>
          <a:prstGeom prst="rect">
            <a:avLst/>
          </a:prstGeom>
        </p:spPr>
      </p:pic>
      <p:pic>
        <p:nvPicPr>
          <p:cNvPr id="16" name="Image 15">
            <a:extLst>
              <a:ext uri="{FF2B5EF4-FFF2-40B4-BE49-F238E27FC236}">
                <a16:creationId xmlns:a16="http://schemas.microsoft.com/office/drawing/2014/main" id="{BC9B7B9D-2D6B-4BA4-ACA2-BAF87079B54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6760" y="4838471"/>
            <a:ext cx="1124908" cy="843681"/>
          </a:xfrm>
          <a:prstGeom prst="rect">
            <a:avLst/>
          </a:prstGeom>
        </p:spPr>
      </p:pic>
      <p:pic>
        <p:nvPicPr>
          <p:cNvPr id="18" name="Image 17">
            <a:extLst>
              <a:ext uri="{FF2B5EF4-FFF2-40B4-BE49-F238E27FC236}">
                <a16:creationId xmlns:a16="http://schemas.microsoft.com/office/drawing/2014/main" id="{EC554C80-416F-4F91-A3DD-C697E405A8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2960" y="5577214"/>
            <a:ext cx="1124908" cy="843681"/>
          </a:xfrm>
          <a:prstGeom prst="rect">
            <a:avLst/>
          </a:prstGeom>
        </p:spPr>
      </p:pic>
      <p:pic>
        <p:nvPicPr>
          <p:cNvPr id="19" name="Image 18">
            <a:extLst>
              <a:ext uri="{FF2B5EF4-FFF2-40B4-BE49-F238E27FC236}">
                <a16:creationId xmlns:a16="http://schemas.microsoft.com/office/drawing/2014/main" id="{48387303-4951-4B91-8FCC-FB9B5C2459D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64683" y="5155373"/>
            <a:ext cx="1124908" cy="843681"/>
          </a:xfrm>
          <a:prstGeom prst="rect">
            <a:avLst/>
          </a:prstGeom>
        </p:spPr>
      </p:pic>
      <p:pic>
        <p:nvPicPr>
          <p:cNvPr id="20" name="Image 19">
            <a:extLst>
              <a:ext uri="{FF2B5EF4-FFF2-40B4-BE49-F238E27FC236}">
                <a16:creationId xmlns:a16="http://schemas.microsoft.com/office/drawing/2014/main" id="{D2BA3E14-2A32-4B3A-BF1A-A8DCBBFF377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7600" y="5894115"/>
            <a:ext cx="1124908" cy="843681"/>
          </a:xfrm>
          <a:prstGeom prst="rect">
            <a:avLst/>
          </a:prstGeom>
        </p:spPr>
      </p:pic>
      <p:pic>
        <p:nvPicPr>
          <p:cNvPr id="21" name="Image 20">
            <a:extLst>
              <a:ext uri="{FF2B5EF4-FFF2-40B4-BE49-F238E27FC236}">
                <a16:creationId xmlns:a16="http://schemas.microsoft.com/office/drawing/2014/main" id="{89C7A441-9EBE-4D6F-BD1D-6F3B9C751C5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8587" y="3601040"/>
            <a:ext cx="1124908" cy="843681"/>
          </a:xfrm>
          <a:prstGeom prst="rect">
            <a:avLst/>
          </a:prstGeom>
        </p:spPr>
      </p:pic>
      <p:pic>
        <p:nvPicPr>
          <p:cNvPr id="23" name="Image 22">
            <a:extLst>
              <a:ext uri="{FF2B5EF4-FFF2-40B4-BE49-F238E27FC236}">
                <a16:creationId xmlns:a16="http://schemas.microsoft.com/office/drawing/2014/main" id="{B75735D9-4BDE-4648-A47F-B74B3900FAD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8984" y="3676875"/>
            <a:ext cx="1124908" cy="843681"/>
          </a:xfrm>
          <a:prstGeom prst="rect">
            <a:avLst/>
          </a:prstGeom>
        </p:spPr>
      </p:pic>
      <p:pic>
        <p:nvPicPr>
          <p:cNvPr id="26" name="Image 25">
            <a:extLst>
              <a:ext uri="{FF2B5EF4-FFF2-40B4-BE49-F238E27FC236}">
                <a16:creationId xmlns:a16="http://schemas.microsoft.com/office/drawing/2014/main" id="{C7E909C1-B069-4933-B34E-BDCB5D0542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6760" y="4076091"/>
            <a:ext cx="1124908" cy="843681"/>
          </a:xfrm>
          <a:prstGeom prst="rect">
            <a:avLst/>
          </a:prstGeom>
        </p:spPr>
      </p:pic>
      <p:pic>
        <p:nvPicPr>
          <p:cNvPr id="27" name="Image 26">
            <a:extLst>
              <a:ext uri="{FF2B5EF4-FFF2-40B4-BE49-F238E27FC236}">
                <a16:creationId xmlns:a16="http://schemas.microsoft.com/office/drawing/2014/main" id="{7DE1F1E2-84F8-4F80-A6A2-166AADC6356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1140" y="5285433"/>
            <a:ext cx="1124908" cy="843681"/>
          </a:xfrm>
          <a:prstGeom prst="rect">
            <a:avLst/>
          </a:prstGeom>
        </p:spPr>
      </p:pic>
      <p:pic>
        <p:nvPicPr>
          <p:cNvPr id="28" name="Image 27">
            <a:extLst>
              <a:ext uri="{FF2B5EF4-FFF2-40B4-BE49-F238E27FC236}">
                <a16:creationId xmlns:a16="http://schemas.microsoft.com/office/drawing/2014/main" id="{DBD7DD0A-C13C-49CA-A0E2-72B4FC69545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39729">
            <a:off x="4773042" y="3402680"/>
            <a:ext cx="1124908" cy="843681"/>
          </a:xfrm>
          <a:prstGeom prst="rect">
            <a:avLst/>
          </a:prstGeom>
        </p:spPr>
      </p:pic>
      <p:pic>
        <p:nvPicPr>
          <p:cNvPr id="29" name="Image 28">
            <a:extLst>
              <a:ext uri="{FF2B5EF4-FFF2-40B4-BE49-F238E27FC236}">
                <a16:creationId xmlns:a16="http://schemas.microsoft.com/office/drawing/2014/main" id="{981DB103-7981-4107-B11A-CA0FA781C56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18767" y="4785521"/>
            <a:ext cx="1124908" cy="843681"/>
          </a:xfrm>
          <a:prstGeom prst="rect">
            <a:avLst/>
          </a:prstGeom>
        </p:spPr>
      </p:pic>
      <p:pic>
        <p:nvPicPr>
          <p:cNvPr id="30" name="Image 29">
            <a:extLst>
              <a:ext uri="{FF2B5EF4-FFF2-40B4-BE49-F238E27FC236}">
                <a16:creationId xmlns:a16="http://schemas.microsoft.com/office/drawing/2014/main" id="{D16128F6-49C8-4FE5-92E5-8BE0D626DE7C}"/>
              </a:ext>
            </a:extLst>
          </p:cNvPr>
          <p:cNvPicPr>
            <a:picLocks noChangeAspect="1"/>
          </p:cNvPicPr>
          <p:nvPr/>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7404836" y="3331041"/>
            <a:ext cx="1124908" cy="843681"/>
          </a:xfrm>
          <a:prstGeom prst="rect">
            <a:avLst/>
          </a:prstGeom>
        </p:spPr>
      </p:pic>
      <p:pic>
        <p:nvPicPr>
          <p:cNvPr id="31" name="Image 30">
            <a:extLst>
              <a:ext uri="{FF2B5EF4-FFF2-40B4-BE49-F238E27FC236}">
                <a16:creationId xmlns:a16="http://schemas.microsoft.com/office/drawing/2014/main" id="{FB0986F7-7CE7-4C98-ACCF-F2D86E7AE3E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8239" y="5757705"/>
            <a:ext cx="1124908" cy="843681"/>
          </a:xfrm>
          <a:prstGeom prst="rect">
            <a:avLst/>
          </a:prstGeom>
        </p:spPr>
      </p:pic>
      <p:pic>
        <p:nvPicPr>
          <p:cNvPr id="32" name="Image 31">
            <a:extLst>
              <a:ext uri="{FF2B5EF4-FFF2-40B4-BE49-F238E27FC236}">
                <a16:creationId xmlns:a16="http://schemas.microsoft.com/office/drawing/2014/main" id="{5A76F212-7FB6-4D67-832A-2C81DB0A66A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054" y="3520502"/>
            <a:ext cx="1124908" cy="843681"/>
          </a:xfrm>
          <a:prstGeom prst="rect">
            <a:avLst/>
          </a:prstGeom>
        </p:spPr>
      </p:pic>
      <p:pic>
        <p:nvPicPr>
          <p:cNvPr id="33" name="Image 32">
            <a:extLst>
              <a:ext uri="{FF2B5EF4-FFF2-40B4-BE49-F238E27FC236}">
                <a16:creationId xmlns:a16="http://schemas.microsoft.com/office/drawing/2014/main" id="{7BF3C4AE-90B6-46CE-B9E1-27C1FC3B4C0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42932" y="5937296"/>
            <a:ext cx="1124908" cy="843681"/>
          </a:xfrm>
          <a:prstGeom prst="rect">
            <a:avLst/>
          </a:prstGeom>
        </p:spPr>
      </p:pic>
      <p:pic>
        <p:nvPicPr>
          <p:cNvPr id="34" name="Image 33">
            <a:extLst>
              <a:ext uri="{FF2B5EF4-FFF2-40B4-BE49-F238E27FC236}">
                <a16:creationId xmlns:a16="http://schemas.microsoft.com/office/drawing/2014/main" id="{FABA2364-3CE4-4588-A1BA-929D82AE238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84107" y="5936265"/>
            <a:ext cx="1124908" cy="843681"/>
          </a:xfrm>
          <a:prstGeom prst="rect">
            <a:avLst/>
          </a:prstGeom>
        </p:spPr>
      </p:pic>
      <p:pic>
        <p:nvPicPr>
          <p:cNvPr id="35" name="Image 34">
            <a:extLst>
              <a:ext uri="{FF2B5EF4-FFF2-40B4-BE49-F238E27FC236}">
                <a16:creationId xmlns:a16="http://schemas.microsoft.com/office/drawing/2014/main" id="{08AEA5FC-7BC1-48D3-AFC5-5AA7FF5489A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00381" y="4310257"/>
            <a:ext cx="1124908" cy="843681"/>
          </a:xfrm>
          <a:prstGeom prst="rect">
            <a:avLst/>
          </a:prstGeom>
        </p:spPr>
      </p:pic>
      <p:pic>
        <p:nvPicPr>
          <p:cNvPr id="36" name="Image 35">
            <a:extLst>
              <a:ext uri="{FF2B5EF4-FFF2-40B4-BE49-F238E27FC236}">
                <a16:creationId xmlns:a16="http://schemas.microsoft.com/office/drawing/2014/main" id="{228392C8-F2CA-4C4C-97E8-08972092F2A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5333" y="5050434"/>
            <a:ext cx="1124908" cy="843681"/>
          </a:xfrm>
          <a:prstGeom prst="rect">
            <a:avLst/>
          </a:prstGeom>
        </p:spPr>
      </p:pic>
      <p:pic>
        <p:nvPicPr>
          <p:cNvPr id="37" name="Image 36">
            <a:extLst>
              <a:ext uri="{FF2B5EF4-FFF2-40B4-BE49-F238E27FC236}">
                <a16:creationId xmlns:a16="http://schemas.microsoft.com/office/drawing/2014/main" id="{4A95B424-7E0A-4963-890B-F37C771F25A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0120" y="4357553"/>
            <a:ext cx="1124908" cy="843681"/>
          </a:xfrm>
          <a:prstGeom prst="rect">
            <a:avLst/>
          </a:prstGeom>
        </p:spPr>
      </p:pic>
      <p:pic>
        <p:nvPicPr>
          <p:cNvPr id="38" name="Image 37">
            <a:extLst>
              <a:ext uri="{FF2B5EF4-FFF2-40B4-BE49-F238E27FC236}">
                <a16:creationId xmlns:a16="http://schemas.microsoft.com/office/drawing/2014/main" id="{E76EDB5F-3AA7-4C1F-BC2F-2591B1C7311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9853" y="5218933"/>
            <a:ext cx="1124908" cy="843681"/>
          </a:xfrm>
          <a:prstGeom prst="rect">
            <a:avLst/>
          </a:prstGeom>
        </p:spPr>
      </p:pic>
      <p:pic>
        <p:nvPicPr>
          <p:cNvPr id="39" name="Image 38">
            <a:extLst>
              <a:ext uri="{FF2B5EF4-FFF2-40B4-BE49-F238E27FC236}">
                <a16:creationId xmlns:a16="http://schemas.microsoft.com/office/drawing/2014/main" id="{3C8970F1-20C5-4556-B0EA-F3A0F1143AE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2850" y="4431432"/>
            <a:ext cx="1124908" cy="843681"/>
          </a:xfrm>
          <a:prstGeom prst="rect">
            <a:avLst/>
          </a:prstGeom>
        </p:spPr>
      </p:pic>
      <p:pic>
        <p:nvPicPr>
          <p:cNvPr id="40" name="Image 39">
            <a:extLst>
              <a:ext uri="{FF2B5EF4-FFF2-40B4-BE49-F238E27FC236}">
                <a16:creationId xmlns:a16="http://schemas.microsoft.com/office/drawing/2014/main" id="{AF719401-E504-42B9-BA51-A5D926ACD52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8293" y="4828151"/>
            <a:ext cx="1124908" cy="843681"/>
          </a:xfrm>
          <a:prstGeom prst="rect">
            <a:avLst/>
          </a:prstGeom>
        </p:spPr>
      </p:pic>
      <p:pic>
        <p:nvPicPr>
          <p:cNvPr id="41" name="Image 40">
            <a:extLst>
              <a:ext uri="{FF2B5EF4-FFF2-40B4-BE49-F238E27FC236}">
                <a16:creationId xmlns:a16="http://schemas.microsoft.com/office/drawing/2014/main" id="{09802CF4-94CA-433E-82C1-340B6036E1D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4493" y="5566894"/>
            <a:ext cx="1124908" cy="843681"/>
          </a:xfrm>
          <a:prstGeom prst="rect">
            <a:avLst/>
          </a:prstGeom>
        </p:spPr>
      </p:pic>
      <p:pic>
        <p:nvPicPr>
          <p:cNvPr id="42" name="Image 41">
            <a:extLst>
              <a:ext uri="{FF2B5EF4-FFF2-40B4-BE49-F238E27FC236}">
                <a16:creationId xmlns:a16="http://schemas.microsoft.com/office/drawing/2014/main" id="{92FD1619-FC22-4034-8F52-A8F46B29292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6216" y="5145053"/>
            <a:ext cx="1124908" cy="843681"/>
          </a:xfrm>
          <a:prstGeom prst="rect">
            <a:avLst/>
          </a:prstGeom>
        </p:spPr>
      </p:pic>
      <p:pic>
        <p:nvPicPr>
          <p:cNvPr id="43" name="Image 42">
            <a:extLst>
              <a:ext uri="{FF2B5EF4-FFF2-40B4-BE49-F238E27FC236}">
                <a16:creationId xmlns:a16="http://schemas.microsoft.com/office/drawing/2014/main" id="{CA3C30B5-48E3-4B20-9430-362834A1EB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133" y="5883795"/>
            <a:ext cx="1124908" cy="843681"/>
          </a:xfrm>
          <a:prstGeom prst="rect">
            <a:avLst/>
          </a:prstGeom>
        </p:spPr>
      </p:pic>
      <p:pic>
        <p:nvPicPr>
          <p:cNvPr id="44" name="Image 43">
            <a:extLst>
              <a:ext uri="{FF2B5EF4-FFF2-40B4-BE49-F238E27FC236}">
                <a16:creationId xmlns:a16="http://schemas.microsoft.com/office/drawing/2014/main" id="{E88DF186-A74E-416D-90F0-876F9BDA72B9}"/>
              </a:ext>
            </a:extLst>
          </p:cNvPr>
          <p:cNvPicPr>
            <a:picLocks noChangeAspect="1"/>
          </p:cNvPicPr>
          <p:nvPr/>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8450120" y="3590720"/>
            <a:ext cx="1124908" cy="843681"/>
          </a:xfrm>
          <a:prstGeom prst="rect">
            <a:avLst/>
          </a:prstGeom>
        </p:spPr>
      </p:pic>
      <p:pic>
        <p:nvPicPr>
          <p:cNvPr id="45" name="Image 44">
            <a:extLst>
              <a:ext uri="{FF2B5EF4-FFF2-40B4-BE49-F238E27FC236}">
                <a16:creationId xmlns:a16="http://schemas.microsoft.com/office/drawing/2014/main" id="{279B6C7C-CEC3-46CF-B782-61BE00C2297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0517" y="3666555"/>
            <a:ext cx="1124908" cy="843681"/>
          </a:xfrm>
          <a:prstGeom prst="rect">
            <a:avLst/>
          </a:prstGeom>
        </p:spPr>
      </p:pic>
      <p:pic>
        <p:nvPicPr>
          <p:cNvPr id="46" name="Image 45">
            <a:extLst>
              <a:ext uri="{FF2B5EF4-FFF2-40B4-BE49-F238E27FC236}">
                <a16:creationId xmlns:a16="http://schemas.microsoft.com/office/drawing/2014/main" id="{CBEC9F2D-2A56-49B4-AA8A-ACB0B5427C5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8293" y="4065771"/>
            <a:ext cx="1124908" cy="843681"/>
          </a:xfrm>
          <a:prstGeom prst="rect">
            <a:avLst/>
          </a:prstGeom>
        </p:spPr>
      </p:pic>
      <p:pic>
        <p:nvPicPr>
          <p:cNvPr id="48" name="Image 47">
            <a:extLst>
              <a:ext uri="{FF2B5EF4-FFF2-40B4-BE49-F238E27FC236}">
                <a16:creationId xmlns:a16="http://schemas.microsoft.com/office/drawing/2014/main" id="{A9DF33E4-C873-46E2-A4BB-14809BE5C34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3302" y="4383979"/>
            <a:ext cx="1124908" cy="843681"/>
          </a:xfrm>
          <a:prstGeom prst="rect">
            <a:avLst/>
          </a:prstGeom>
        </p:spPr>
      </p:pic>
      <p:pic>
        <p:nvPicPr>
          <p:cNvPr id="49" name="Image 48">
            <a:extLst>
              <a:ext uri="{FF2B5EF4-FFF2-40B4-BE49-F238E27FC236}">
                <a16:creationId xmlns:a16="http://schemas.microsoft.com/office/drawing/2014/main" id="{8FE468E5-937A-4034-85CF-3D30C8BC79D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035" y="5245359"/>
            <a:ext cx="1124908" cy="843681"/>
          </a:xfrm>
          <a:prstGeom prst="rect">
            <a:avLst/>
          </a:prstGeom>
        </p:spPr>
      </p:pic>
      <p:pic>
        <p:nvPicPr>
          <p:cNvPr id="50" name="Image 49">
            <a:extLst>
              <a:ext uri="{FF2B5EF4-FFF2-40B4-BE49-F238E27FC236}">
                <a16:creationId xmlns:a16="http://schemas.microsoft.com/office/drawing/2014/main" id="{D91DF7B1-3D5C-4CE2-B74D-51C6894B9D2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6842" y="5958980"/>
            <a:ext cx="1124908" cy="843681"/>
          </a:xfrm>
          <a:prstGeom prst="rect">
            <a:avLst/>
          </a:prstGeom>
        </p:spPr>
      </p:pic>
      <p:pic>
        <p:nvPicPr>
          <p:cNvPr id="51" name="Image 50">
            <a:extLst>
              <a:ext uri="{FF2B5EF4-FFF2-40B4-BE49-F238E27FC236}">
                <a16:creationId xmlns:a16="http://schemas.microsoft.com/office/drawing/2014/main" id="{7BB3D5F0-ABFD-46D7-9FF4-DD476C784B7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1475" y="4854577"/>
            <a:ext cx="1124908" cy="843681"/>
          </a:xfrm>
          <a:prstGeom prst="rect">
            <a:avLst/>
          </a:prstGeom>
        </p:spPr>
      </p:pic>
      <p:pic>
        <p:nvPicPr>
          <p:cNvPr id="52" name="Image 51">
            <a:extLst>
              <a:ext uri="{FF2B5EF4-FFF2-40B4-BE49-F238E27FC236}">
                <a16:creationId xmlns:a16="http://schemas.microsoft.com/office/drawing/2014/main" id="{F1B6DA9B-4622-44A5-BC21-50EAE92DCE0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7675" y="5593320"/>
            <a:ext cx="1124908" cy="843681"/>
          </a:xfrm>
          <a:prstGeom prst="rect">
            <a:avLst/>
          </a:prstGeom>
        </p:spPr>
      </p:pic>
      <p:pic>
        <p:nvPicPr>
          <p:cNvPr id="53" name="Image 52">
            <a:extLst>
              <a:ext uri="{FF2B5EF4-FFF2-40B4-BE49-F238E27FC236}">
                <a16:creationId xmlns:a16="http://schemas.microsoft.com/office/drawing/2014/main" id="{814BCBBB-D1A7-4B58-81A3-CF1A8F2A5F5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59398" y="5171479"/>
            <a:ext cx="1124908" cy="843681"/>
          </a:xfrm>
          <a:prstGeom prst="rect">
            <a:avLst/>
          </a:prstGeom>
        </p:spPr>
      </p:pic>
      <p:pic>
        <p:nvPicPr>
          <p:cNvPr id="54" name="Image 53">
            <a:extLst>
              <a:ext uri="{FF2B5EF4-FFF2-40B4-BE49-F238E27FC236}">
                <a16:creationId xmlns:a16="http://schemas.microsoft.com/office/drawing/2014/main" id="{6FC3AAB3-C0C9-4008-AD86-BBD3F7B77AB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2315" y="5910221"/>
            <a:ext cx="1124908" cy="843681"/>
          </a:xfrm>
          <a:prstGeom prst="rect">
            <a:avLst/>
          </a:prstGeom>
        </p:spPr>
      </p:pic>
      <p:pic>
        <p:nvPicPr>
          <p:cNvPr id="55" name="Image 54">
            <a:extLst>
              <a:ext uri="{FF2B5EF4-FFF2-40B4-BE49-F238E27FC236}">
                <a16:creationId xmlns:a16="http://schemas.microsoft.com/office/drawing/2014/main" id="{9EAFC7B4-D621-4A5C-AB4A-3D25045CC64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60" y="5883795"/>
            <a:ext cx="1124908" cy="843681"/>
          </a:xfrm>
          <a:prstGeom prst="rect">
            <a:avLst/>
          </a:prstGeom>
        </p:spPr>
      </p:pic>
      <p:pic>
        <p:nvPicPr>
          <p:cNvPr id="56" name="Image 55">
            <a:extLst>
              <a:ext uri="{FF2B5EF4-FFF2-40B4-BE49-F238E27FC236}">
                <a16:creationId xmlns:a16="http://schemas.microsoft.com/office/drawing/2014/main" id="{F5A9293D-F4AE-46DC-B8D9-E1E4080384A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6602" y="5905649"/>
            <a:ext cx="1124908" cy="843681"/>
          </a:xfrm>
          <a:prstGeom prst="rect">
            <a:avLst/>
          </a:prstGeom>
        </p:spPr>
      </p:pic>
      <p:pic>
        <p:nvPicPr>
          <p:cNvPr id="57" name="Image 56">
            <a:extLst>
              <a:ext uri="{FF2B5EF4-FFF2-40B4-BE49-F238E27FC236}">
                <a16:creationId xmlns:a16="http://schemas.microsoft.com/office/drawing/2014/main" id="{F12E6885-F05B-4B3F-A4A1-BEAF1B34E93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0935" y="5910221"/>
            <a:ext cx="1124908" cy="843681"/>
          </a:xfrm>
          <a:prstGeom prst="rect">
            <a:avLst/>
          </a:prstGeom>
        </p:spPr>
      </p:pic>
      <p:sp>
        <p:nvSpPr>
          <p:cNvPr id="58" name="ZoneTexte 57">
            <a:extLst>
              <a:ext uri="{FF2B5EF4-FFF2-40B4-BE49-F238E27FC236}">
                <a16:creationId xmlns:a16="http://schemas.microsoft.com/office/drawing/2014/main" id="{74560ECA-478A-4ED1-A6B9-C415992AA44B}"/>
              </a:ext>
            </a:extLst>
          </p:cNvPr>
          <p:cNvSpPr txBox="1"/>
          <p:nvPr/>
        </p:nvSpPr>
        <p:spPr>
          <a:xfrm>
            <a:off x="5285414" y="1935145"/>
            <a:ext cx="4673844" cy="646331"/>
          </a:xfrm>
          <a:prstGeom prst="rect">
            <a:avLst/>
          </a:prstGeom>
          <a:noFill/>
        </p:spPr>
        <p:txBody>
          <a:bodyPr wrap="none" rtlCol="0">
            <a:spAutoFit/>
          </a:bodyPr>
          <a:lstStyle/>
          <a:p>
            <a:r>
              <a:rPr lang="fr-FR" sz="3600" dirty="0"/>
              <a:t>2000 graines par plante</a:t>
            </a:r>
            <a:endParaRPr lang="fr-BE" sz="3600" dirty="0"/>
          </a:p>
        </p:txBody>
      </p:sp>
      <p:sp>
        <p:nvSpPr>
          <p:cNvPr id="3" name="ZoneTexte 2">
            <a:extLst>
              <a:ext uri="{FF2B5EF4-FFF2-40B4-BE49-F238E27FC236}">
                <a16:creationId xmlns:a16="http://schemas.microsoft.com/office/drawing/2014/main" id="{1FDFC3D6-6804-4A59-A5DC-60408D4D9D83}"/>
              </a:ext>
            </a:extLst>
          </p:cNvPr>
          <p:cNvSpPr txBox="1"/>
          <p:nvPr/>
        </p:nvSpPr>
        <p:spPr>
          <a:xfrm>
            <a:off x="7877908" y="2581476"/>
            <a:ext cx="3400098" cy="584775"/>
          </a:xfrm>
          <a:prstGeom prst="rect">
            <a:avLst/>
          </a:prstGeom>
          <a:noFill/>
        </p:spPr>
        <p:txBody>
          <a:bodyPr wrap="none" rtlCol="0">
            <a:spAutoFit/>
          </a:bodyPr>
          <a:lstStyle/>
          <a:p>
            <a:pPr marL="285750" indent="-285750">
              <a:buFont typeface="Wingdings" panose="05000000000000000000" pitchFamily="2" charset="2"/>
              <a:buChar char="Ø"/>
            </a:pPr>
            <a:r>
              <a:rPr lang="fr-FR" sz="3200" b="1" dirty="0">
                <a:solidFill>
                  <a:srgbClr val="FF0000"/>
                </a:solidFill>
              </a:rPr>
              <a:t>TAD = 10% à 30%</a:t>
            </a:r>
            <a:endParaRPr lang="fr-BE" sz="3200" b="1" dirty="0">
              <a:solidFill>
                <a:srgbClr val="FF0000"/>
              </a:solidFill>
            </a:endParaRPr>
          </a:p>
        </p:txBody>
      </p:sp>
    </p:spTree>
    <p:extLst>
      <p:ext uri="{BB962C8B-B14F-4D97-AF65-F5344CB8AC3E}">
        <p14:creationId xmlns:p14="http://schemas.microsoft.com/office/powerpoint/2010/main" val="2217183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6FA82-433F-4793-BCC8-E1B63E2B20AB}"/>
              </a:ext>
            </a:extLst>
          </p:cNvPr>
          <p:cNvSpPr>
            <a:spLocks noGrp="1"/>
          </p:cNvSpPr>
          <p:nvPr>
            <p:ph type="title"/>
          </p:nvPr>
        </p:nvSpPr>
        <p:spPr/>
        <p:txBody>
          <a:bodyPr/>
          <a:lstStyle/>
          <a:p>
            <a:pPr algn="ctr"/>
            <a:r>
              <a:rPr lang="fr-FR" dirty="0"/>
              <a:t>Taux de reproduction</a:t>
            </a:r>
            <a:endParaRPr lang="fr-BE" dirty="0"/>
          </a:p>
        </p:txBody>
      </p:sp>
      <p:sp>
        <p:nvSpPr>
          <p:cNvPr id="4" name="Espace réservé du contenu 3">
            <a:extLst>
              <a:ext uri="{FF2B5EF4-FFF2-40B4-BE49-F238E27FC236}">
                <a16:creationId xmlns:a16="http://schemas.microsoft.com/office/drawing/2014/main" id="{969FB39E-1E87-0C07-5D48-E48F884D4D1E}"/>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5E384D26-88A1-AD79-B1B8-54F24A4CB119}"/>
              </a:ext>
            </a:extLst>
          </p:cNvPr>
          <p:cNvSpPr>
            <a:spLocks noGrp="1"/>
          </p:cNvSpPr>
          <p:nvPr>
            <p:ph type="sldNum" sz="quarter" idx="12"/>
          </p:nvPr>
        </p:nvSpPr>
        <p:spPr/>
        <p:txBody>
          <a:bodyPr/>
          <a:lstStyle/>
          <a:p>
            <a:fld id="{7524A842-DD97-4889-A8D2-759E7AB31A8C}" type="slidenum">
              <a:rPr lang="fr-BE" smtClean="0"/>
              <a:t>81</a:t>
            </a:fld>
            <a:endParaRPr lang="fr-BE"/>
          </a:p>
        </p:txBody>
      </p:sp>
      <p:grpSp>
        <p:nvGrpSpPr>
          <p:cNvPr id="9" name="Groupe 8">
            <a:extLst>
              <a:ext uri="{FF2B5EF4-FFF2-40B4-BE49-F238E27FC236}">
                <a16:creationId xmlns:a16="http://schemas.microsoft.com/office/drawing/2014/main" id="{5B6058EA-B29D-406D-9604-72E75B4525A9}"/>
              </a:ext>
            </a:extLst>
          </p:cNvPr>
          <p:cNvGrpSpPr/>
          <p:nvPr/>
        </p:nvGrpSpPr>
        <p:grpSpPr>
          <a:xfrm>
            <a:off x="242148" y="1318899"/>
            <a:ext cx="4101543" cy="4438806"/>
            <a:chOff x="242148" y="1318899"/>
            <a:chExt cx="4101543" cy="4438806"/>
          </a:xfrm>
        </p:grpSpPr>
        <p:pic>
          <p:nvPicPr>
            <p:cNvPr id="6" name="Image 5">
              <a:extLst>
                <a:ext uri="{FF2B5EF4-FFF2-40B4-BE49-F238E27FC236}">
                  <a16:creationId xmlns:a16="http://schemas.microsoft.com/office/drawing/2014/main" id="{8292372A-1214-44C7-B3F2-831069DC1B5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2148" y="1318899"/>
              <a:ext cx="4101543" cy="4438806"/>
            </a:xfrm>
            <a:prstGeom prst="rect">
              <a:avLst/>
            </a:prstGeom>
          </p:spPr>
        </p:pic>
        <p:pic>
          <p:nvPicPr>
            <p:cNvPr id="8" name="Image 7">
              <a:extLst>
                <a:ext uri="{FF2B5EF4-FFF2-40B4-BE49-F238E27FC236}">
                  <a16:creationId xmlns:a16="http://schemas.microsoft.com/office/drawing/2014/main" id="{327D19D2-8904-4323-957D-1071C7E787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2290045" y="2242196"/>
              <a:ext cx="1715280" cy="1552863"/>
            </a:xfrm>
            <a:prstGeom prst="rect">
              <a:avLst/>
            </a:prstGeom>
          </p:spPr>
        </p:pic>
      </p:grpSp>
      <p:pic>
        <p:nvPicPr>
          <p:cNvPr id="13" name="Image 12">
            <a:extLst>
              <a:ext uri="{FF2B5EF4-FFF2-40B4-BE49-F238E27FC236}">
                <a16:creationId xmlns:a16="http://schemas.microsoft.com/office/drawing/2014/main" id="{C1FBD358-356E-448E-9FCC-EDEB7D9BAFA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8587" y="4367873"/>
            <a:ext cx="1124908" cy="843681"/>
          </a:xfrm>
          <a:prstGeom prst="rect">
            <a:avLst/>
          </a:prstGeom>
        </p:spPr>
      </p:pic>
      <p:pic>
        <p:nvPicPr>
          <p:cNvPr id="14" name="Image 13">
            <a:extLst>
              <a:ext uri="{FF2B5EF4-FFF2-40B4-BE49-F238E27FC236}">
                <a16:creationId xmlns:a16="http://schemas.microsoft.com/office/drawing/2014/main" id="{7025BC87-B177-47E1-8884-C77C2D62A11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8320" y="5229253"/>
            <a:ext cx="1124908" cy="843681"/>
          </a:xfrm>
          <a:prstGeom prst="rect">
            <a:avLst/>
          </a:prstGeom>
        </p:spPr>
      </p:pic>
      <p:pic>
        <p:nvPicPr>
          <p:cNvPr id="15" name="Image 14">
            <a:extLst>
              <a:ext uri="{FF2B5EF4-FFF2-40B4-BE49-F238E27FC236}">
                <a16:creationId xmlns:a16="http://schemas.microsoft.com/office/drawing/2014/main" id="{B20B42FC-DC97-4A27-882F-A5539C6BE7C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1317" y="4441752"/>
            <a:ext cx="1124908" cy="843681"/>
          </a:xfrm>
          <a:prstGeom prst="rect">
            <a:avLst/>
          </a:prstGeom>
        </p:spPr>
      </p:pic>
      <p:pic>
        <p:nvPicPr>
          <p:cNvPr id="16" name="Image 15">
            <a:extLst>
              <a:ext uri="{FF2B5EF4-FFF2-40B4-BE49-F238E27FC236}">
                <a16:creationId xmlns:a16="http://schemas.microsoft.com/office/drawing/2014/main" id="{BC9B7B9D-2D6B-4BA4-ACA2-BAF87079B54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6760" y="4838471"/>
            <a:ext cx="1124908" cy="843681"/>
          </a:xfrm>
          <a:prstGeom prst="rect">
            <a:avLst/>
          </a:prstGeom>
        </p:spPr>
      </p:pic>
      <p:pic>
        <p:nvPicPr>
          <p:cNvPr id="18" name="Image 17">
            <a:extLst>
              <a:ext uri="{FF2B5EF4-FFF2-40B4-BE49-F238E27FC236}">
                <a16:creationId xmlns:a16="http://schemas.microsoft.com/office/drawing/2014/main" id="{EC554C80-416F-4F91-A3DD-C697E405A8C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2960" y="5577214"/>
            <a:ext cx="1124908" cy="843681"/>
          </a:xfrm>
          <a:prstGeom prst="rect">
            <a:avLst/>
          </a:prstGeom>
        </p:spPr>
      </p:pic>
      <p:pic>
        <p:nvPicPr>
          <p:cNvPr id="19" name="Image 18">
            <a:extLst>
              <a:ext uri="{FF2B5EF4-FFF2-40B4-BE49-F238E27FC236}">
                <a16:creationId xmlns:a16="http://schemas.microsoft.com/office/drawing/2014/main" id="{48387303-4951-4B91-8FCC-FB9B5C2459D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64683" y="5155373"/>
            <a:ext cx="1124908" cy="843681"/>
          </a:xfrm>
          <a:prstGeom prst="rect">
            <a:avLst/>
          </a:prstGeom>
        </p:spPr>
      </p:pic>
      <p:pic>
        <p:nvPicPr>
          <p:cNvPr id="20" name="Image 19">
            <a:extLst>
              <a:ext uri="{FF2B5EF4-FFF2-40B4-BE49-F238E27FC236}">
                <a16:creationId xmlns:a16="http://schemas.microsoft.com/office/drawing/2014/main" id="{D2BA3E14-2A32-4B3A-BF1A-A8DCBBFF377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7600" y="5894115"/>
            <a:ext cx="1124908" cy="843681"/>
          </a:xfrm>
          <a:prstGeom prst="rect">
            <a:avLst/>
          </a:prstGeom>
        </p:spPr>
      </p:pic>
      <p:pic>
        <p:nvPicPr>
          <p:cNvPr id="21" name="Image 20">
            <a:extLst>
              <a:ext uri="{FF2B5EF4-FFF2-40B4-BE49-F238E27FC236}">
                <a16:creationId xmlns:a16="http://schemas.microsoft.com/office/drawing/2014/main" id="{89C7A441-9EBE-4D6F-BD1D-6F3B9C751C5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8587" y="3601040"/>
            <a:ext cx="1124908" cy="843681"/>
          </a:xfrm>
          <a:prstGeom prst="rect">
            <a:avLst/>
          </a:prstGeom>
        </p:spPr>
      </p:pic>
      <p:pic>
        <p:nvPicPr>
          <p:cNvPr id="23" name="Image 22">
            <a:extLst>
              <a:ext uri="{FF2B5EF4-FFF2-40B4-BE49-F238E27FC236}">
                <a16:creationId xmlns:a16="http://schemas.microsoft.com/office/drawing/2014/main" id="{B75735D9-4BDE-4648-A47F-B74B3900FAD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8984" y="3676875"/>
            <a:ext cx="1124908" cy="843681"/>
          </a:xfrm>
          <a:prstGeom prst="rect">
            <a:avLst/>
          </a:prstGeom>
        </p:spPr>
      </p:pic>
      <p:pic>
        <p:nvPicPr>
          <p:cNvPr id="26" name="Image 25">
            <a:extLst>
              <a:ext uri="{FF2B5EF4-FFF2-40B4-BE49-F238E27FC236}">
                <a16:creationId xmlns:a16="http://schemas.microsoft.com/office/drawing/2014/main" id="{C7E909C1-B069-4933-B34E-BDCB5D0542C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6760" y="4076091"/>
            <a:ext cx="1124908" cy="843681"/>
          </a:xfrm>
          <a:prstGeom prst="rect">
            <a:avLst/>
          </a:prstGeom>
        </p:spPr>
      </p:pic>
      <p:pic>
        <p:nvPicPr>
          <p:cNvPr id="27" name="Image 26">
            <a:extLst>
              <a:ext uri="{FF2B5EF4-FFF2-40B4-BE49-F238E27FC236}">
                <a16:creationId xmlns:a16="http://schemas.microsoft.com/office/drawing/2014/main" id="{7DE1F1E2-84F8-4F80-A6A2-166AADC6356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1140" y="5285433"/>
            <a:ext cx="1124908" cy="843681"/>
          </a:xfrm>
          <a:prstGeom prst="rect">
            <a:avLst/>
          </a:prstGeom>
        </p:spPr>
      </p:pic>
      <p:pic>
        <p:nvPicPr>
          <p:cNvPr id="28" name="Image 27">
            <a:extLst>
              <a:ext uri="{FF2B5EF4-FFF2-40B4-BE49-F238E27FC236}">
                <a16:creationId xmlns:a16="http://schemas.microsoft.com/office/drawing/2014/main" id="{DBD7DD0A-C13C-49CA-A0E2-72B4FC69545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39729">
            <a:off x="4773042" y="3402680"/>
            <a:ext cx="1124908" cy="843681"/>
          </a:xfrm>
          <a:prstGeom prst="rect">
            <a:avLst/>
          </a:prstGeom>
        </p:spPr>
      </p:pic>
      <p:pic>
        <p:nvPicPr>
          <p:cNvPr id="29" name="Image 28">
            <a:extLst>
              <a:ext uri="{FF2B5EF4-FFF2-40B4-BE49-F238E27FC236}">
                <a16:creationId xmlns:a16="http://schemas.microsoft.com/office/drawing/2014/main" id="{981DB103-7981-4107-B11A-CA0FA781C56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18767" y="4785521"/>
            <a:ext cx="1124908" cy="843681"/>
          </a:xfrm>
          <a:prstGeom prst="rect">
            <a:avLst/>
          </a:prstGeom>
        </p:spPr>
      </p:pic>
      <p:pic>
        <p:nvPicPr>
          <p:cNvPr id="31" name="Image 30">
            <a:extLst>
              <a:ext uri="{FF2B5EF4-FFF2-40B4-BE49-F238E27FC236}">
                <a16:creationId xmlns:a16="http://schemas.microsoft.com/office/drawing/2014/main" id="{FB0986F7-7CE7-4C98-ACCF-F2D86E7AE3E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8239" y="5757705"/>
            <a:ext cx="1124908" cy="843681"/>
          </a:xfrm>
          <a:prstGeom prst="rect">
            <a:avLst/>
          </a:prstGeom>
        </p:spPr>
      </p:pic>
      <p:pic>
        <p:nvPicPr>
          <p:cNvPr id="32" name="Image 31">
            <a:extLst>
              <a:ext uri="{FF2B5EF4-FFF2-40B4-BE49-F238E27FC236}">
                <a16:creationId xmlns:a16="http://schemas.microsoft.com/office/drawing/2014/main" id="{5A76F212-7FB6-4D67-832A-2C81DB0A66A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054" y="3520502"/>
            <a:ext cx="1124908" cy="843681"/>
          </a:xfrm>
          <a:prstGeom prst="rect">
            <a:avLst/>
          </a:prstGeom>
        </p:spPr>
      </p:pic>
      <p:pic>
        <p:nvPicPr>
          <p:cNvPr id="33" name="Image 32">
            <a:extLst>
              <a:ext uri="{FF2B5EF4-FFF2-40B4-BE49-F238E27FC236}">
                <a16:creationId xmlns:a16="http://schemas.microsoft.com/office/drawing/2014/main" id="{7BF3C4AE-90B6-46CE-B9E1-27C1FC3B4C0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42932" y="5937296"/>
            <a:ext cx="1124908" cy="843681"/>
          </a:xfrm>
          <a:prstGeom prst="rect">
            <a:avLst/>
          </a:prstGeom>
        </p:spPr>
      </p:pic>
      <p:pic>
        <p:nvPicPr>
          <p:cNvPr id="34" name="Image 33">
            <a:extLst>
              <a:ext uri="{FF2B5EF4-FFF2-40B4-BE49-F238E27FC236}">
                <a16:creationId xmlns:a16="http://schemas.microsoft.com/office/drawing/2014/main" id="{FABA2364-3CE4-4588-A1BA-929D82AE238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84107" y="5936265"/>
            <a:ext cx="1124908" cy="843681"/>
          </a:xfrm>
          <a:prstGeom prst="rect">
            <a:avLst/>
          </a:prstGeom>
        </p:spPr>
      </p:pic>
      <p:pic>
        <p:nvPicPr>
          <p:cNvPr id="35" name="Image 34">
            <a:extLst>
              <a:ext uri="{FF2B5EF4-FFF2-40B4-BE49-F238E27FC236}">
                <a16:creationId xmlns:a16="http://schemas.microsoft.com/office/drawing/2014/main" id="{08AEA5FC-7BC1-48D3-AFC5-5AA7FF5489A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00381" y="4310257"/>
            <a:ext cx="1124908" cy="843681"/>
          </a:xfrm>
          <a:prstGeom prst="rect">
            <a:avLst/>
          </a:prstGeom>
        </p:spPr>
      </p:pic>
      <p:pic>
        <p:nvPicPr>
          <p:cNvPr id="36" name="Image 35">
            <a:extLst>
              <a:ext uri="{FF2B5EF4-FFF2-40B4-BE49-F238E27FC236}">
                <a16:creationId xmlns:a16="http://schemas.microsoft.com/office/drawing/2014/main" id="{228392C8-F2CA-4C4C-97E8-08972092F2A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5333" y="5050434"/>
            <a:ext cx="1124908" cy="843681"/>
          </a:xfrm>
          <a:prstGeom prst="rect">
            <a:avLst/>
          </a:prstGeom>
        </p:spPr>
      </p:pic>
      <p:pic>
        <p:nvPicPr>
          <p:cNvPr id="37" name="Image 36">
            <a:extLst>
              <a:ext uri="{FF2B5EF4-FFF2-40B4-BE49-F238E27FC236}">
                <a16:creationId xmlns:a16="http://schemas.microsoft.com/office/drawing/2014/main" id="{4A95B424-7E0A-4963-890B-F37C771F25A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0120" y="4357553"/>
            <a:ext cx="1124908" cy="843681"/>
          </a:xfrm>
          <a:prstGeom prst="rect">
            <a:avLst/>
          </a:prstGeom>
        </p:spPr>
      </p:pic>
      <p:pic>
        <p:nvPicPr>
          <p:cNvPr id="38" name="Image 37">
            <a:extLst>
              <a:ext uri="{FF2B5EF4-FFF2-40B4-BE49-F238E27FC236}">
                <a16:creationId xmlns:a16="http://schemas.microsoft.com/office/drawing/2014/main" id="{E76EDB5F-3AA7-4C1F-BC2F-2591B1C7311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9853" y="5218933"/>
            <a:ext cx="1124908" cy="843681"/>
          </a:xfrm>
          <a:prstGeom prst="rect">
            <a:avLst/>
          </a:prstGeom>
        </p:spPr>
      </p:pic>
      <p:pic>
        <p:nvPicPr>
          <p:cNvPr id="39" name="Image 38">
            <a:extLst>
              <a:ext uri="{FF2B5EF4-FFF2-40B4-BE49-F238E27FC236}">
                <a16:creationId xmlns:a16="http://schemas.microsoft.com/office/drawing/2014/main" id="{3C8970F1-20C5-4556-B0EA-F3A0F1143A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2850" y="4431432"/>
            <a:ext cx="1124908" cy="843681"/>
          </a:xfrm>
          <a:prstGeom prst="rect">
            <a:avLst/>
          </a:prstGeom>
        </p:spPr>
      </p:pic>
      <p:pic>
        <p:nvPicPr>
          <p:cNvPr id="40" name="Image 39">
            <a:extLst>
              <a:ext uri="{FF2B5EF4-FFF2-40B4-BE49-F238E27FC236}">
                <a16:creationId xmlns:a16="http://schemas.microsoft.com/office/drawing/2014/main" id="{AF719401-E504-42B9-BA51-A5D926ACD52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8293" y="4828151"/>
            <a:ext cx="1124908" cy="843681"/>
          </a:xfrm>
          <a:prstGeom prst="rect">
            <a:avLst/>
          </a:prstGeom>
        </p:spPr>
      </p:pic>
      <p:pic>
        <p:nvPicPr>
          <p:cNvPr id="41" name="Image 40">
            <a:extLst>
              <a:ext uri="{FF2B5EF4-FFF2-40B4-BE49-F238E27FC236}">
                <a16:creationId xmlns:a16="http://schemas.microsoft.com/office/drawing/2014/main" id="{09802CF4-94CA-433E-82C1-340B6036E1D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4493" y="5566894"/>
            <a:ext cx="1124908" cy="843681"/>
          </a:xfrm>
          <a:prstGeom prst="rect">
            <a:avLst/>
          </a:prstGeom>
        </p:spPr>
      </p:pic>
      <p:pic>
        <p:nvPicPr>
          <p:cNvPr id="42" name="Image 41">
            <a:extLst>
              <a:ext uri="{FF2B5EF4-FFF2-40B4-BE49-F238E27FC236}">
                <a16:creationId xmlns:a16="http://schemas.microsoft.com/office/drawing/2014/main" id="{92FD1619-FC22-4034-8F52-A8F46B2929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6216" y="5145053"/>
            <a:ext cx="1124908" cy="843681"/>
          </a:xfrm>
          <a:prstGeom prst="rect">
            <a:avLst/>
          </a:prstGeom>
        </p:spPr>
      </p:pic>
      <p:pic>
        <p:nvPicPr>
          <p:cNvPr id="43" name="Image 42">
            <a:extLst>
              <a:ext uri="{FF2B5EF4-FFF2-40B4-BE49-F238E27FC236}">
                <a16:creationId xmlns:a16="http://schemas.microsoft.com/office/drawing/2014/main" id="{CA3C30B5-48E3-4B20-9430-362834A1EB9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133" y="5883795"/>
            <a:ext cx="1124908" cy="843681"/>
          </a:xfrm>
          <a:prstGeom prst="rect">
            <a:avLst/>
          </a:prstGeom>
        </p:spPr>
      </p:pic>
      <p:pic>
        <p:nvPicPr>
          <p:cNvPr id="45" name="Image 44">
            <a:extLst>
              <a:ext uri="{FF2B5EF4-FFF2-40B4-BE49-F238E27FC236}">
                <a16:creationId xmlns:a16="http://schemas.microsoft.com/office/drawing/2014/main" id="{279B6C7C-CEC3-46CF-B782-61BE00C2297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0517" y="3666555"/>
            <a:ext cx="1124908" cy="843681"/>
          </a:xfrm>
          <a:prstGeom prst="rect">
            <a:avLst/>
          </a:prstGeom>
        </p:spPr>
      </p:pic>
      <p:pic>
        <p:nvPicPr>
          <p:cNvPr id="46" name="Image 45">
            <a:extLst>
              <a:ext uri="{FF2B5EF4-FFF2-40B4-BE49-F238E27FC236}">
                <a16:creationId xmlns:a16="http://schemas.microsoft.com/office/drawing/2014/main" id="{CBEC9F2D-2A56-49B4-AA8A-ACB0B5427C5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8293" y="4065771"/>
            <a:ext cx="1124908" cy="843681"/>
          </a:xfrm>
          <a:prstGeom prst="rect">
            <a:avLst/>
          </a:prstGeom>
        </p:spPr>
      </p:pic>
      <p:pic>
        <p:nvPicPr>
          <p:cNvPr id="48" name="Image 47">
            <a:extLst>
              <a:ext uri="{FF2B5EF4-FFF2-40B4-BE49-F238E27FC236}">
                <a16:creationId xmlns:a16="http://schemas.microsoft.com/office/drawing/2014/main" id="{A9DF33E4-C873-46E2-A4BB-14809BE5C34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3302" y="4383979"/>
            <a:ext cx="1124908" cy="843681"/>
          </a:xfrm>
          <a:prstGeom prst="rect">
            <a:avLst/>
          </a:prstGeom>
        </p:spPr>
      </p:pic>
      <p:pic>
        <p:nvPicPr>
          <p:cNvPr id="49" name="Image 48">
            <a:extLst>
              <a:ext uri="{FF2B5EF4-FFF2-40B4-BE49-F238E27FC236}">
                <a16:creationId xmlns:a16="http://schemas.microsoft.com/office/drawing/2014/main" id="{8FE468E5-937A-4034-85CF-3D30C8BC79D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035" y="5245359"/>
            <a:ext cx="1124908" cy="843681"/>
          </a:xfrm>
          <a:prstGeom prst="rect">
            <a:avLst/>
          </a:prstGeom>
        </p:spPr>
      </p:pic>
      <p:pic>
        <p:nvPicPr>
          <p:cNvPr id="50" name="Image 49">
            <a:extLst>
              <a:ext uri="{FF2B5EF4-FFF2-40B4-BE49-F238E27FC236}">
                <a16:creationId xmlns:a16="http://schemas.microsoft.com/office/drawing/2014/main" id="{D91DF7B1-3D5C-4CE2-B74D-51C6894B9D2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6842" y="5958980"/>
            <a:ext cx="1124908" cy="843681"/>
          </a:xfrm>
          <a:prstGeom prst="rect">
            <a:avLst/>
          </a:prstGeom>
        </p:spPr>
      </p:pic>
      <p:pic>
        <p:nvPicPr>
          <p:cNvPr id="51" name="Image 50">
            <a:extLst>
              <a:ext uri="{FF2B5EF4-FFF2-40B4-BE49-F238E27FC236}">
                <a16:creationId xmlns:a16="http://schemas.microsoft.com/office/drawing/2014/main" id="{7BB3D5F0-ABFD-46D7-9FF4-DD476C784B7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1475" y="4854577"/>
            <a:ext cx="1124908" cy="843681"/>
          </a:xfrm>
          <a:prstGeom prst="rect">
            <a:avLst/>
          </a:prstGeom>
        </p:spPr>
      </p:pic>
      <p:pic>
        <p:nvPicPr>
          <p:cNvPr id="52" name="Image 51">
            <a:extLst>
              <a:ext uri="{FF2B5EF4-FFF2-40B4-BE49-F238E27FC236}">
                <a16:creationId xmlns:a16="http://schemas.microsoft.com/office/drawing/2014/main" id="{F1B6DA9B-4622-44A5-BC21-50EAE92DCE0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7675" y="5593320"/>
            <a:ext cx="1124908" cy="843681"/>
          </a:xfrm>
          <a:prstGeom prst="rect">
            <a:avLst/>
          </a:prstGeom>
        </p:spPr>
      </p:pic>
      <p:pic>
        <p:nvPicPr>
          <p:cNvPr id="53" name="Image 52">
            <a:extLst>
              <a:ext uri="{FF2B5EF4-FFF2-40B4-BE49-F238E27FC236}">
                <a16:creationId xmlns:a16="http://schemas.microsoft.com/office/drawing/2014/main" id="{814BCBBB-D1A7-4B58-81A3-CF1A8F2A5F5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59398" y="5171479"/>
            <a:ext cx="1124908" cy="843681"/>
          </a:xfrm>
          <a:prstGeom prst="rect">
            <a:avLst/>
          </a:prstGeom>
        </p:spPr>
      </p:pic>
      <p:pic>
        <p:nvPicPr>
          <p:cNvPr id="54" name="Image 53">
            <a:extLst>
              <a:ext uri="{FF2B5EF4-FFF2-40B4-BE49-F238E27FC236}">
                <a16:creationId xmlns:a16="http://schemas.microsoft.com/office/drawing/2014/main" id="{6FC3AAB3-C0C9-4008-AD86-BBD3F7B77AB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2315" y="5910221"/>
            <a:ext cx="1124908" cy="843681"/>
          </a:xfrm>
          <a:prstGeom prst="rect">
            <a:avLst/>
          </a:prstGeom>
        </p:spPr>
      </p:pic>
      <p:pic>
        <p:nvPicPr>
          <p:cNvPr id="55" name="Image 54">
            <a:extLst>
              <a:ext uri="{FF2B5EF4-FFF2-40B4-BE49-F238E27FC236}">
                <a16:creationId xmlns:a16="http://schemas.microsoft.com/office/drawing/2014/main" id="{9EAFC7B4-D621-4A5C-AB4A-3D25045CC64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60" y="5883795"/>
            <a:ext cx="1124908" cy="843681"/>
          </a:xfrm>
          <a:prstGeom prst="rect">
            <a:avLst/>
          </a:prstGeom>
        </p:spPr>
      </p:pic>
      <p:pic>
        <p:nvPicPr>
          <p:cNvPr id="56" name="Image 55">
            <a:extLst>
              <a:ext uri="{FF2B5EF4-FFF2-40B4-BE49-F238E27FC236}">
                <a16:creationId xmlns:a16="http://schemas.microsoft.com/office/drawing/2014/main" id="{F5A9293D-F4AE-46DC-B8D9-E1E4080384A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6602" y="5905649"/>
            <a:ext cx="1124908" cy="843681"/>
          </a:xfrm>
          <a:prstGeom prst="rect">
            <a:avLst/>
          </a:prstGeom>
        </p:spPr>
      </p:pic>
      <p:pic>
        <p:nvPicPr>
          <p:cNvPr id="57" name="Image 56">
            <a:extLst>
              <a:ext uri="{FF2B5EF4-FFF2-40B4-BE49-F238E27FC236}">
                <a16:creationId xmlns:a16="http://schemas.microsoft.com/office/drawing/2014/main" id="{F12E6885-F05B-4B3F-A4A1-BEAF1B34E93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0935" y="5910221"/>
            <a:ext cx="1124908" cy="843681"/>
          </a:xfrm>
          <a:prstGeom prst="rect">
            <a:avLst/>
          </a:prstGeom>
        </p:spPr>
      </p:pic>
      <p:sp>
        <p:nvSpPr>
          <p:cNvPr id="58" name="ZoneTexte 57">
            <a:extLst>
              <a:ext uri="{FF2B5EF4-FFF2-40B4-BE49-F238E27FC236}">
                <a16:creationId xmlns:a16="http://schemas.microsoft.com/office/drawing/2014/main" id="{74560ECA-478A-4ED1-A6B9-C415992AA44B}"/>
              </a:ext>
            </a:extLst>
          </p:cNvPr>
          <p:cNvSpPr txBox="1"/>
          <p:nvPr/>
        </p:nvSpPr>
        <p:spPr>
          <a:xfrm>
            <a:off x="5285414" y="1935145"/>
            <a:ext cx="5451108" cy="646331"/>
          </a:xfrm>
          <a:prstGeom prst="rect">
            <a:avLst/>
          </a:prstGeom>
          <a:noFill/>
        </p:spPr>
        <p:txBody>
          <a:bodyPr wrap="none" rtlCol="0">
            <a:spAutoFit/>
          </a:bodyPr>
          <a:lstStyle/>
          <a:p>
            <a:r>
              <a:rPr lang="fr-FR" sz="3600" b="1" dirty="0"/>
              <a:t>1800 graines encore actives</a:t>
            </a:r>
            <a:endParaRPr lang="fr-BE" sz="3600" b="1" dirty="0"/>
          </a:p>
        </p:txBody>
      </p:sp>
    </p:spTree>
    <p:extLst>
      <p:ext uri="{BB962C8B-B14F-4D97-AF65-F5344CB8AC3E}">
        <p14:creationId xmlns:p14="http://schemas.microsoft.com/office/powerpoint/2010/main" val="36314889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6FA82-433F-4793-BCC8-E1B63E2B20AB}"/>
              </a:ext>
            </a:extLst>
          </p:cNvPr>
          <p:cNvSpPr>
            <a:spLocks noGrp="1"/>
          </p:cNvSpPr>
          <p:nvPr>
            <p:ph type="title"/>
          </p:nvPr>
        </p:nvSpPr>
        <p:spPr/>
        <p:txBody>
          <a:bodyPr/>
          <a:lstStyle/>
          <a:p>
            <a:pPr algn="ctr"/>
            <a:r>
              <a:rPr lang="fr-FR" dirty="0"/>
              <a:t>Taux de reproduction</a:t>
            </a:r>
            <a:endParaRPr lang="fr-BE" dirty="0"/>
          </a:p>
        </p:txBody>
      </p:sp>
      <p:sp>
        <p:nvSpPr>
          <p:cNvPr id="5" name="Espace réservé du contenu 4">
            <a:extLst>
              <a:ext uri="{FF2B5EF4-FFF2-40B4-BE49-F238E27FC236}">
                <a16:creationId xmlns:a16="http://schemas.microsoft.com/office/drawing/2014/main" id="{A5464282-B944-2A8A-6FBE-D97A628EE8A7}"/>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FCFAB323-FF9A-C96A-D93B-158971632362}"/>
              </a:ext>
            </a:extLst>
          </p:cNvPr>
          <p:cNvSpPr>
            <a:spLocks noGrp="1"/>
          </p:cNvSpPr>
          <p:nvPr>
            <p:ph type="sldNum" sz="quarter" idx="12"/>
          </p:nvPr>
        </p:nvSpPr>
        <p:spPr/>
        <p:txBody>
          <a:bodyPr/>
          <a:lstStyle/>
          <a:p>
            <a:fld id="{7524A842-DD97-4889-A8D2-759E7AB31A8C}" type="slidenum">
              <a:rPr lang="fr-BE" smtClean="0"/>
              <a:t>82</a:t>
            </a:fld>
            <a:endParaRPr lang="fr-BE"/>
          </a:p>
        </p:txBody>
      </p:sp>
      <p:grpSp>
        <p:nvGrpSpPr>
          <p:cNvPr id="9" name="Groupe 8">
            <a:extLst>
              <a:ext uri="{FF2B5EF4-FFF2-40B4-BE49-F238E27FC236}">
                <a16:creationId xmlns:a16="http://schemas.microsoft.com/office/drawing/2014/main" id="{5B6058EA-B29D-406D-9604-72E75B4525A9}"/>
              </a:ext>
            </a:extLst>
          </p:cNvPr>
          <p:cNvGrpSpPr/>
          <p:nvPr/>
        </p:nvGrpSpPr>
        <p:grpSpPr>
          <a:xfrm>
            <a:off x="242148" y="1318899"/>
            <a:ext cx="4101543" cy="4438806"/>
            <a:chOff x="242148" y="1318899"/>
            <a:chExt cx="4101543" cy="4438806"/>
          </a:xfrm>
        </p:grpSpPr>
        <p:pic>
          <p:nvPicPr>
            <p:cNvPr id="6" name="Image 5">
              <a:extLst>
                <a:ext uri="{FF2B5EF4-FFF2-40B4-BE49-F238E27FC236}">
                  <a16:creationId xmlns:a16="http://schemas.microsoft.com/office/drawing/2014/main" id="{8292372A-1214-44C7-B3F2-831069DC1B5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2148" y="1318899"/>
              <a:ext cx="4101543" cy="4438806"/>
            </a:xfrm>
            <a:prstGeom prst="rect">
              <a:avLst/>
            </a:prstGeom>
          </p:spPr>
        </p:pic>
        <p:pic>
          <p:nvPicPr>
            <p:cNvPr id="8" name="Image 7">
              <a:extLst>
                <a:ext uri="{FF2B5EF4-FFF2-40B4-BE49-F238E27FC236}">
                  <a16:creationId xmlns:a16="http://schemas.microsoft.com/office/drawing/2014/main" id="{327D19D2-8904-4323-957D-1071C7E787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2290045" y="2242196"/>
              <a:ext cx="1715280" cy="1552863"/>
            </a:xfrm>
            <a:prstGeom prst="rect">
              <a:avLst/>
            </a:prstGeom>
          </p:spPr>
        </p:pic>
      </p:grpSp>
      <p:sp>
        <p:nvSpPr>
          <p:cNvPr id="58" name="ZoneTexte 57">
            <a:extLst>
              <a:ext uri="{FF2B5EF4-FFF2-40B4-BE49-F238E27FC236}">
                <a16:creationId xmlns:a16="http://schemas.microsoft.com/office/drawing/2014/main" id="{74560ECA-478A-4ED1-A6B9-C415992AA44B}"/>
              </a:ext>
            </a:extLst>
          </p:cNvPr>
          <p:cNvSpPr txBox="1"/>
          <p:nvPr/>
        </p:nvSpPr>
        <p:spPr>
          <a:xfrm>
            <a:off x="5285414" y="1935145"/>
            <a:ext cx="1704313" cy="646331"/>
          </a:xfrm>
          <a:prstGeom prst="rect">
            <a:avLst/>
          </a:prstGeom>
          <a:noFill/>
        </p:spPr>
        <p:txBody>
          <a:bodyPr wrap="none" rtlCol="0">
            <a:spAutoFit/>
          </a:bodyPr>
          <a:lstStyle/>
          <a:p>
            <a:r>
              <a:rPr lang="fr-FR" sz="3600" b="1" dirty="0"/>
              <a:t>Donc … </a:t>
            </a:r>
            <a:endParaRPr lang="fr-BE" sz="3600" b="1" dirty="0"/>
          </a:p>
        </p:txBody>
      </p:sp>
      <p:pic>
        <p:nvPicPr>
          <p:cNvPr id="4" name="Image 3">
            <a:extLst>
              <a:ext uri="{FF2B5EF4-FFF2-40B4-BE49-F238E27FC236}">
                <a16:creationId xmlns:a16="http://schemas.microsoft.com/office/drawing/2014/main" id="{D97652AE-DD26-493E-AF56-7E985969C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671" y="5004199"/>
            <a:ext cx="1304891" cy="734001"/>
          </a:xfrm>
          <a:prstGeom prst="rect">
            <a:avLst/>
          </a:prstGeom>
        </p:spPr>
      </p:pic>
      <p:pic>
        <p:nvPicPr>
          <p:cNvPr id="59" name="Image 58">
            <a:extLst>
              <a:ext uri="{FF2B5EF4-FFF2-40B4-BE49-F238E27FC236}">
                <a16:creationId xmlns:a16="http://schemas.microsoft.com/office/drawing/2014/main" id="{AAD1848B-372F-4FA6-AD91-DCF67CB68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691" y="5371199"/>
            <a:ext cx="1304891" cy="734001"/>
          </a:xfrm>
          <a:prstGeom prst="rect">
            <a:avLst/>
          </a:prstGeom>
        </p:spPr>
      </p:pic>
      <p:pic>
        <p:nvPicPr>
          <p:cNvPr id="60" name="Image 59">
            <a:extLst>
              <a:ext uri="{FF2B5EF4-FFF2-40B4-BE49-F238E27FC236}">
                <a16:creationId xmlns:a16="http://schemas.microsoft.com/office/drawing/2014/main" id="{92F667C2-A0D8-4EF4-9BE3-FDE228DF0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726" y="4346398"/>
            <a:ext cx="1304891" cy="734001"/>
          </a:xfrm>
          <a:prstGeom prst="rect">
            <a:avLst/>
          </a:prstGeom>
        </p:spPr>
      </p:pic>
    </p:spTree>
    <p:extLst>
      <p:ext uri="{BB962C8B-B14F-4D97-AF65-F5344CB8AC3E}">
        <p14:creationId xmlns:p14="http://schemas.microsoft.com/office/powerpoint/2010/main" val="384813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6FA82-433F-4793-BCC8-E1B63E2B20AB}"/>
              </a:ext>
            </a:extLst>
          </p:cNvPr>
          <p:cNvSpPr>
            <a:spLocks noGrp="1"/>
          </p:cNvSpPr>
          <p:nvPr>
            <p:ph type="title"/>
          </p:nvPr>
        </p:nvSpPr>
        <p:spPr/>
        <p:txBody>
          <a:bodyPr/>
          <a:lstStyle/>
          <a:p>
            <a:pPr algn="ctr"/>
            <a:r>
              <a:rPr lang="fr-FR" dirty="0"/>
              <a:t>Taux de reproduction</a:t>
            </a:r>
            <a:endParaRPr lang="fr-BE" dirty="0"/>
          </a:p>
        </p:txBody>
      </p:sp>
      <p:sp>
        <p:nvSpPr>
          <p:cNvPr id="10" name="Espace réservé du contenu 9">
            <a:extLst>
              <a:ext uri="{FF2B5EF4-FFF2-40B4-BE49-F238E27FC236}">
                <a16:creationId xmlns:a16="http://schemas.microsoft.com/office/drawing/2014/main" id="{864F4AAD-0613-9B5B-124E-D484E99F0CAD}"/>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D2FEBF1E-5343-66B7-EC8E-41184D8328ED}"/>
              </a:ext>
            </a:extLst>
          </p:cNvPr>
          <p:cNvSpPr>
            <a:spLocks noGrp="1"/>
          </p:cNvSpPr>
          <p:nvPr>
            <p:ph type="sldNum" sz="quarter" idx="12"/>
          </p:nvPr>
        </p:nvSpPr>
        <p:spPr/>
        <p:txBody>
          <a:bodyPr/>
          <a:lstStyle/>
          <a:p>
            <a:fld id="{7524A842-DD97-4889-A8D2-759E7AB31A8C}" type="slidenum">
              <a:rPr lang="fr-BE" smtClean="0"/>
              <a:t>83</a:t>
            </a:fld>
            <a:endParaRPr lang="fr-BE"/>
          </a:p>
        </p:txBody>
      </p:sp>
      <p:grpSp>
        <p:nvGrpSpPr>
          <p:cNvPr id="9" name="Groupe 8">
            <a:extLst>
              <a:ext uri="{FF2B5EF4-FFF2-40B4-BE49-F238E27FC236}">
                <a16:creationId xmlns:a16="http://schemas.microsoft.com/office/drawing/2014/main" id="{5B6058EA-B29D-406D-9604-72E75B4525A9}"/>
              </a:ext>
            </a:extLst>
          </p:cNvPr>
          <p:cNvGrpSpPr/>
          <p:nvPr/>
        </p:nvGrpSpPr>
        <p:grpSpPr>
          <a:xfrm>
            <a:off x="242148" y="1318899"/>
            <a:ext cx="4101543" cy="4438806"/>
            <a:chOff x="242148" y="1318899"/>
            <a:chExt cx="4101543" cy="4438806"/>
          </a:xfrm>
        </p:grpSpPr>
        <p:pic>
          <p:nvPicPr>
            <p:cNvPr id="6" name="Image 5">
              <a:extLst>
                <a:ext uri="{FF2B5EF4-FFF2-40B4-BE49-F238E27FC236}">
                  <a16:creationId xmlns:a16="http://schemas.microsoft.com/office/drawing/2014/main" id="{8292372A-1214-44C7-B3F2-831069DC1B5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2148" y="1318899"/>
              <a:ext cx="4101543" cy="4438806"/>
            </a:xfrm>
            <a:prstGeom prst="rect">
              <a:avLst/>
            </a:prstGeom>
          </p:spPr>
        </p:pic>
        <p:pic>
          <p:nvPicPr>
            <p:cNvPr id="8" name="Image 7">
              <a:extLst>
                <a:ext uri="{FF2B5EF4-FFF2-40B4-BE49-F238E27FC236}">
                  <a16:creationId xmlns:a16="http://schemas.microsoft.com/office/drawing/2014/main" id="{327D19D2-8904-4323-957D-1071C7E787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2290045" y="2242196"/>
              <a:ext cx="1715280" cy="1552863"/>
            </a:xfrm>
            <a:prstGeom prst="rect">
              <a:avLst/>
            </a:prstGeom>
          </p:spPr>
        </p:pic>
      </p:grpSp>
      <p:sp>
        <p:nvSpPr>
          <p:cNvPr id="58" name="ZoneTexte 57">
            <a:extLst>
              <a:ext uri="{FF2B5EF4-FFF2-40B4-BE49-F238E27FC236}">
                <a16:creationId xmlns:a16="http://schemas.microsoft.com/office/drawing/2014/main" id="{74560ECA-478A-4ED1-A6B9-C415992AA44B}"/>
              </a:ext>
            </a:extLst>
          </p:cNvPr>
          <p:cNvSpPr txBox="1"/>
          <p:nvPr/>
        </p:nvSpPr>
        <p:spPr>
          <a:xfrm>
            <a:off x="5285414" y="1935145"/>
            <a:ext cx="5451108" cy="646331"/>
          </a:xfrm>
          <a:prstGeom prst="rect">
            <a:avLst/>
          </a:prstGeom>
          <a:noFill/>
        </p:spPr>
        <p:txBody>
          <a:bodyPr wrap="none" rtlCol="0">
            <a:spAutoFit/>
          </a:bodyPr>
          <a:lstStyle/>
          <a:p>
            <a:r>
              <a:rPr lang="fr-FR" sz="3600" b="1" dirty="0"/>
              <a:t>1800 graines encore actives</a:t>
            </a:r>
            <a:endParaRPr lang="fr-BE" sz="3600" b="1" dirty="0"/>
          </a:p>
        </p:txBody>
      </p:sp>
      <p:grpSp>
        <p:nvGrpSpPr>
          <p:cNvPr id="7" name="Groupe 6">
            <a:extLst>
              <a:ext uri="{FF2B5EF4-FFF2-40B4-BE49-F238E27FC236}">
                <a16:creationId xmlns:a16="http://schemas.microsoft.com/office/drawing/2014/main" id="{BB275B75-F462-4248-8B2A-EE110D474381}"/>
              </a:ext>
            </a:extLst>
          </p:cNvPr>
          <p:cNvGrpSpPr/>
          <p:nvPr/>
        </p:nvGrpSpPr>
        <p:grpSpPr>
          <a:xfrm>
            <a:off x="5380684" y="4151990"/>
            <a:ext cx="3381853" cy="2613382"/>
            <a:chOff x="5741085" y="2882939"/>
            <a:chExt cx="4628640" cy="3606711"/>
          </a:xfrm>
        </p:grpSpPr>
        <p:pic>
          <p:nvPicPr>
            <p:cNvPr id="66" name="Image 65">
              <a:extLst>
                <a:ext uri="{FF2B5EF4-FFF2-40B4-BE49-F238E27FC236}">
                  <a16:creationId xmlns:a16="http://schemas.microsoft.com/office/drawing/2014/main" id="{769887A5-50A5-4611-AE2E-19019310B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5" name="Groupe 4">
              <a:extLst>
                <a:ext uri="{FF2B5EF4-FFF2-40B4-BE49-F238E27FC236}">
                  <a16:creationId xmlns:a16="http://schemas.microsoft.com/office/drawing/2014/main" id="{C429CC36-0BCA-43CD-90C6-212DE1112C4A}"/>
                </a:ext>
              </a:extLst>
            </p:cNvPr>
            <p:cNvGrpSpPr/>
            <p:nvPr/>
          </p:nvGrpSpPr>
          <p:grpSpPr>
            <a:xfrm>
              <a:off x="7206702" y="4013909"/>
              <a:ext cx="2056839" cy="1537059"/>
              <a:chOff x="7810302" y="3101879"/>
              <a:chExt cx="2056839" cy="1537059"/>
            </a:xfrm>
          </p:grpSpPr>
          <p:pic>
            <p:nvPicPr>
              <p:cNvPr id="4" name="Image 3">
                <a:extLst>
                  <a:ext uri="{FF2B5EF4-FFF2-40B4-BE49-F238E27FC236}">
                    <a16:creationId xmlns:a16="http://schemas.microsoft.com/office/drawing/2014/main" id="{BD6AF7AF-A9DF-47E5-A922-010B79F1F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9" name="Image 58">
                <a:extLst>
                  <a:ext uri="{FF2B5EF4-FFF2-40B4-BE49-F238E27FC236}">
                    <a16:creationId xmlns:a16="http://schemas.microsoft.com/office/drawing/2014/main" id="{139E0DC5-FFB6-4DD2-B2EA-CE19DAD5E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0" name="Image 59">
                <a:extLst>
                  <a:ext uri="{FF2B5EF4-FFF2-40B4-BE49-F238E27FC236}">
                    <a16:creationId xmlns:a16="http://schemas.microsoft.com/office/drawing/2014/main" id="{2CCD81FC-D50F-443C-A4C8-A9E0D6C26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1" name="Image 60">
                <a:extLst>
                  <a:ext uri="{FF2B5EF4-FFF2-40B4-BE49-F238E27FC236}">
                    <a16:creationId xmlns:a16="http://schemas.microsoft.com/office/drawing/2014/main" id="{9908223C-7B06-427A-AB19-E1DB23D6D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2" name="Image 61">
                <a:extLst>
                  <a:ext uri="{FF2B5EF4-FFF2-40B4-BE49-F238E27FC236}">
                    <a16:creationId xmlns:a16="http://schemas.microsoft.com/office/drawing/2014/main" id="{372B55DC-6E24-4B1D-835C-4BAEE222A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3" name="Image 62">
                <a:extLst>
                  <a:ext uri="{FF2B5EF4-FFF2-40B4-BE49-F238E27FC236}">
                    <a16:creationId xmlns:a16="http://schemas.microsoft.com/office/drawing/2014/main" id="{22B312BD-E53B-4E7A-8779-B12681E31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4" name="Image 63">
                <a:extLst>
                  <a:ext uri="{FF2B5EF4-FFF2-40B4-BE49-F238E27FC236}">
                    <a16:creationId xmlns:a16="http://schemas.microsoft.com/office/drawing/2014/main" id="{0E76B229-B247-4A5E-A840-C1FA54035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5" name="Image 64">
                <a:extLst>
                  <a:ext uri="{FF2B5EF4-FFF2-40B4-BE49-F238E27FC236}">
                    <a16:creationId xmlns:a16="http://schemas.microsoft.com/office/drawing/2014/main" id="{61BC3F3C-8FF7-49A8-9D11-8FB2CCA32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7" name="Image 66">
                <a:extLst>
                  <a:ext uri="{FF2B5EF4-FFF2-40B4-BE49-F238E27FC236}">
                    <a16:creationId xmlns:a16="http://schemas.microsoft.com/office/drawing/2014/main" id="{02B6E801-DBA9-471E-9E41-F40A9BA41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8" name="Image 67">
                <a:extLst>
                  <a:ext uri="{FF2B5EF4-FFF2-40B4-BE49-F238E27FC236}">
                    <a16:creationId xmlns:a16="http://schemas.microsoft.com/office/drawing/2014/main" id="{D35D78DF-5EBF-4494-8368-E476283F9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9" name="Groupe 68">
              <a:extLst>
                <a:ext uri="{FF2B5EF4-FFF2-40B4-BE49-F238E27FC236}">
                  <a16:creationId xmlns:a16="http://schemas.microsoft.com/office/drawing/2014/main" id="{E7002293-29B9-4756-A919-016B0617D7BB}"/>
                </a:ext>
              </a:extLst>
            </p:cNvPr>
            <p:cNvGrpSpPr/>
            <p:nvPr/>
          </p:nvGrpSpPr>
          <p:grpSpPr>
            <a:xfrm>
              <a:off x="5841733" y="4052021"/>
              <a:ext cx="2056839" cy="1537059"/>
              <a:chOff x="7810302" y="3101879"/>
              <a:chExt cx="2056839" cy="1537059"/>
            </a:xfrm>
          </p:grpSpPr>
          <p:pic>
            <p:nvPicPr>
              <p:cNvPr id="70" name="Image 69">
                <a:extLst>
                  <a:ext uri="{FF2B5EF4-FFF2-40B4-BE49-F238E27FC236}">
                    <a16:creationId xmlns:a16="http://schemas.microsoft.com/office/drawing/2014/main" id="{AC445ED1-1DCF-4F8F-8CE7-604CE4119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1" name="Image 70">
                <a:extLst>
                  <a:ext uri="{FF2B5EF4-FFF2-40B4-BE49-F238E27FC236}">
                    <a16:creationId xmlns:a16="http://schemas.microsoft.com/office/drawing/2014/main" id="{D59E0A8E-9B7E-4599-8BD5-39168E889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2" name="Image 71">
                <a:extLst>
                  <a:ext uri="{FF2B5EF4-FFF2-40B4-BE49-F238E27FC236}">
                    <a16:creationId xmlns:a16="http://schemas.microsoft.com/office/drawing/2014/main" id="{0BCB5799-D7B6-43CD-B9F6-7307FA02A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3" name="Image 72">
                <a:extLst>
                  <a:ext uri="{FF2B5EF4-FFF2-40B4-BE49-F238E27FC236}">
                    <a16:creationId xmlns:a16="http://schemas.microsoft.com/office/drawing/2014/main" id="{1E762A37-5C0E-45FB-A606-0D3F74B7E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4" name="Image 73">
                <a:extLst>
                  <a:ext uri="{FF2B5EF4-FFF2-40B4-BE49-F238E27FC236}">
                    <a16:creationId xmlns:a16="http://schemas.microsoft.com/office/drawing/2014/main" id="{1E2F2E87-A323-47FF-BC38-F08F559A7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5" name="Image 74">
                <a:extLst>
                  <a:ext uri="{FF2B5EF4-FFF2-40B4-BE49-F238E27FC236}">
                    <a16:creationId xmlns:a16="http://schemas.microsoft.com/office/drawing/2014/main" id="{2EA478CD-998B-49F9-A370-45C9FAC04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6" name="Image 75">
                <a:extLst>
                  <a:ext uri="{FF2B5EF4-FFF2-40B4-BE49-F238E27FC236}">
                    <a16:creationId xmlns:a16="http://schemas.microsoft.com/office/drawing/2014/main" id="{B40EF635-8D86-4813-87B1-0E08B4628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7" name="Image 76">
                <a:extLst>
                  <a:ext uri="{FF2B5EF4-FFF2-40B4-BE49-F238E27FC236}">
                    <a16:creationId xmlns:a16="http://schemas.microsoft.com/office/drawing/2014/main" id="{605D0E68-234E-4048-A5A3-806356381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8" name="Image 77">
                <a:extLst>
                  <a:ext uri="{FF2B5EF4-FFF2-40B4-BE49-F238E27FC236}">
                    <a16:creationId xmlns:a16="http://schemas.microsoft.com/office/drawing/2014/main" id="{73DF2858-C193-48C9-BCF2-6A6BC12BA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9" name="Image 78">
                <a:extLst>
                  <a:ext uri="{FF2B5EF4-FFF2-40B4-BE49-F238E27FC236}">
                    <a16:creationId xmlns:a16="http://schemas.microsoft.com/office/drawing/2014/main" id="{B5284326-FA26-4862-8066-DE8C3D32D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0" name="Groupe 79">
              <a:extLst>
                <a:ext uri="{FF2B5EF4-FFF2-40B4-BE49-F238E27FC236}">
                  <a16:creationId xmlns:a16="http://schemas.microsoft.com/office/drawing/2014/main" id="{C71F9E09-E352-4AC5-89AA-A1B836F118AA}"/>
                </a:ext>
              </a:extLst>
            </p:cNvPr>
            <p:cNvGrpSpPr/>
            <p:nvPr/>
          </p:nvGrpSpPr>
          <p:grpSpPr>
            <a:xfrm>
              <a:off x="6544822" y="4690497"/>
              <a:ext cx="2056839" cy="1537059"/>
              <a:chOff x="7810302" y="3101879"/>
              <a:chExt cx="2056839" cy="1537059"/>
            </a:xfrm>
          </p:grpSpPr>
          <p:pic>
            <p:nvPicPr>
              <p:cNvPr id="81" name="Image 80">
                <a:extLst>
                  <a:ext uri="{FF2B5EF4-FFF2-40B4-BE49-F238E27FC236}">
                    <a16:creationId xmlns:a16="http://schemas.microsoft.com/office/drawing/2014/main" id="{F00A752C-31A3-4678-9AA5-9CA4D1799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2" name="Image 81">
                <a:extLst>
                  <a:ext uri="{FF2B5EF4-FFF2-40B4-BE49-F238E27FC236}">
                    <a16:creationId xmlns:a16="http://schemas.microsoft.com/office/drawing/2014/main" id="{95EE9A82-9E96-4C62-B286-8A5F72017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3" name="Image 82">
                <a:extLst>
                  <a:ext uri="{FF2B5EF4-FFF2-40B4-BE49-F238E27FC236}">
                    <a16:creationId xmlns:a16="http://schemas.microsoft.com/office/drawing/2014/main" id="{183546CD-5BDE-4F84-88E1-9734F826E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4" name="Image 83">
                <a:extLst>
                  <a:ext uri="{FF2B5EF4-FFF2-40B4-BE49-F238E27FC236}">
                    <a16:creationId xmlns:a16="http://schemas.microsoft.com/office/drawing/2014/main" id="{864B10B3-82AC-47E1-A5F3-7BF7C4D63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5" name="Image 84">
                <a:extLst>
                  <a:ext uri="{FF2B5EF4-FFF2-40B4-BE49-F238E27FC236}">
                    <a16:creationId xmlns:a16="http://schemas.microsoft.com/office/drawing/2014/main" id="{11EB57E6-D77A-4F05-BCE2-E56B08A6F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6" name="Image 85">
                <a:extLst>
                  <a:ext uri="{FF2B5EF4-FFF2-40B4-BE49-F238E27FC236}">
                    <a16:creationId xmlns:a16="http://schemas.microsoft.com/office/drawing/2014/main" id="{DB9FFE46-E992-4AC4-AE7C-D78E8E582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7" name="Image 86">
                <a:extLst>
                  <a:ext uri="{FF2B5EF4-FFF2-40B4-BE49-F238E27FC236}">
                    <a16:creationId xmlns:a16="http://schemas.microsoft.com/office/drawing/2014/main" id="{ABD8433B-7F0E-4043-BE59-6A8ACD969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8" name="Image 87">
                <a:extLst>
                  <a:ext uri="{FF2B5EF4-FFF2-40B4-BE49-F238E27FC236}">
                    <a16:creationId xmlns:a16="http://schemas.microsoft.com/office/drawing/2014/main" id="{B613A2F7-CE3C-4EB5-8EBB-7A253FB38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9" name="Image 88">
                <a:extLst>
                  <a:ext uri="{FF2B5EF4-FFF2-40B4-BE49-F238E27FC236}">
                    <a16:creationId xmlns:a16="http://schemas.microsoft.com/office/drawing/2014/main" id="{7B74ECBF-22BC-47A6-B668-43A00E53B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0" name="Image 89">
                <a:extLst>
                  <a:ext uri="{FF2B5EF4-FFF2-40B4-BE49-F238E27FC236}">
                    <a16:creationId xmlns:a16="http://schemas.microsoft.com/office/drawing/2014/main" id="{FBF34743-F2B2-4C89-A09A-2D5D1DC39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1" name="Groupe 90">
              <a:extLst>
                <a:ext uri="{FF2B5EF4-FFF2-40B4-BE49-F238E27FC236}">
                  <a16:creationId xmlns:a16="http://schemas.microsoft.com/office/drawing/2014/main" id="{EF6F589B-470F-4C10-BD4B-DD6188A3DE7F}"/>
                </a:ext>
              </a:extLst>
            </p:cNvPr>
            <p:cNvGrpSpPr/>
            <p:nvPr/>
          </p:nvGrpSpPr>
          <p:grpSpPr>
            <a:xfrm>
              <a:off x="7672844" y="4777870"/>
              <a:ext cx="2056839" cy="1537059"/>
              <a:chOff x="7810302" y="3101879"/>
              <a:chExt cx="2056839" cy="1537059"/>
            </a:xfrm>
          </p:grpSpPr>
          <p:pic>
            <p:nvPicPr>
              <p:cNvPr id="92" name="Image 91">
                <a:extLst>
                  <a:ext uri="{FF2B5EF4-FFF2-40B4-BE49-F238E27FC236}">
                    <a16:creationId xmlns:a16="http://schemas.microsoft.com/office/drawing/2014/main" id="{B22FFA20-7A17-4B14-8FDD-55186944A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3" name="Image 92">
                <a:extLst>
                  <a:ext uri="{FF2B5EF4-FFF2-40B4-BE49-F238E27FC236}">
                    <a16:creationId xmlns:a16="http://schemas.microsoft.com/office/drawing/2014/main" id="{F54789D7-C2B2-4571-9341-4C75EB522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4" name="Image 93">
                <a:extLst>
                  <a:ext uri="{FF2B5EF4-FFF2-40B4-BE49-F238E27FC236}">
                    <a16:creationId xmlns:a16="http://schemas.microsoft.com/office/drawing/2014/main" id="{A4DEA2A7-63EC-492B-B667-D9C326C17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5" name="Image 94">
                <a:extLst>
                  <a:ext uri="{FF2B5EF4-FFF2-40B4-BE49-F238E27FC236}">
                    <a16:creationId xmlns:a16="http://schemas.microsoft.com/office/drawing/2014/main" id="{C5444C4B-991E-4949-ACF0-2E1C95142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6" name="Image 95">
                <a:extLst>
                  <a:ext uri="{FF2B5EF4-FFF2-40B4-BE49-F238E27FC236}">
                    <a16:creationId xmlns:a16="http://schemas.microsoft.com/office/drawing/2014/main" id="{2DD88E4B-CFFE-462F-91A3-122FD072B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7" name="Image 96">
                <a:extLst>
                  <a:ext uri="{FF2B5EF4-FFF2-40B4-BE49-F238E27FC236}">
                    <a16:creationId xmlns:a16="http://schemas.microsoft.com/office/drawing/2014/main" id="{8FD09F32-69BF-4BB3-82B3-CB3ADDDC3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8" name="Image 97">
                <a:extLst>
                  <a:ext uri="{FF2B5EF4-FFF2-40B4-BE49-F238E27FC236}">
                    <a16:creationId xmlns:a16="http://schemas.microsoft.com/office/drawing/2014/main" id="{33E9271E-D8C8-4C2A-ABAC-B79D882FB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9" name="Image 98">
                <a:extLst>
                  <a:ext uri="{FF2B5EF4-FFF2-40B4-BE49-F238E27FC236}">
                    <a16:creationId xmlns:a16="http://schemas.microsoft.com/office/drawing/2014/main" id="{2DA06290-EF78-4A15-8059-09BA7ADFD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0" name="Image 99">
                <a:extLst>
                  <a:ext uri="{FF2B5EF4-FFF2-40B4-BE49-F238E27FC236}">
                    <a16:creationId xmlns:a16="http://schemas.microsoft.com/office/drawing/2014/main" id="{887248CF-8329-4BA2-AFC2-4571A4043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1" name="Image 100">
                <a:extLst>
                  <a:ext uri="{FF2B5EF4-FFF2-40B4-BE49-F238E27FC236}">
                    <a16:creationId xmlns:a16="http://schemas.microsoft.com/office/drawing/2014/main" id="{2327B597-D1DC-4DDB-B9EE-E1FA3DE78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2" name="Groupe 101">
              <a:extLst>
                <a:ext uri="{FF2B5EF4-FFF2-40B4-BE49-F238E27FC236}">
                  <a16:creationId xmlns:a16="http://schemas.microsoft.com/office/drawing/2014/main" id="{0A7BBEBA-B192-451A-B0F9-5987250A084C}"/>
                </a:ext>
              </a:extLst>
            </p:cNvPr>
            <p:cNvGrpSpPr/>
            <p:nvPr/>
          </p:nvGrpSpPr>
          <p:grpSpPr>
            <a:xfrm>
              <a:off x="8312886" y="4030227"/>
              <a:ext cx="2056839" cy="1537059"/>
              <a:chOff x="7810302" y="3101879"/>
              <a:chExt cx="2056839" cy="1537059"/>
            </a:xfrm>
          </p:grpSpPr>
          <p:pic>
            <p:nvPicPr>
              <p:cNvPr id="103" name="Image 102">
                <a:extLst>
                  <a:ext uri="{FF2B5EF4-FFF2-40B4-BE49-F238E27FC236}">
                    <a16:creationId xmlns:a16="http://schemas.microsoft.com/office/drawing/2014/main" id="{A419A4FE-38B4-428C-AB3C-D8EDFF7D4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4" name="Image 103">
                <a:extLst>
                  <a:ext uri="{FF2B5EF4-FFF2-40B4-BE49-F238E27FC236}">
                    <a16:creationId xmlns:a16="http://schemas.microsoft.com/office/drawing/2014/main" id="{D2DE369B-C4F5-4562-B16E-DEF40626B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5" name="Image 104">
                <a:extLst>
                  <a:ext uri="{FF2B5EF4-FFF2-40B4-BE49-F238E27FC236}">
                    <a16:creationId xmlns:a16="http://schemas.microsoft.com/office/drawing/2014/main" id="{959D2639-97A2-43CC-AC47-35E6A5925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6" name="Image 105">
                <a:extLst>
                  <a:ext uri="{FF2B5EF4-FFF2-40B4-BE49-F238E27FC236}">
                    <a16:creationId xmlns:a16="http://schemas.microsoft.com/office/drawing/2014/main" id="{32C399C4-120B-493C-858A-ED8957831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7" name="Image 106">
                <a:extLst>
                  <a:ext uri="{FF2B5EF4-FFF2-40B4-BE49-F238E27FC236}">
                    <a16:creationId xmlns:a16="http://schemas.microsoft.com/office/drawing/2014/main" id="{87F9158D-50B0-4A16-BFF4-4262E730C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8" name="Image 107">
                <a:extLst>
                  <a:ext uri="{FF2B5EF4-FFF2-40B4-BE49-F238E27FC236}">
                    <a16:creationId xmlns:a16="http://schemas.microsoft.com/office/drawing/2014/main" id="{90ADC895-8124-4142-8011-92474F70D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9" name="Image 108">
                <a:extLst>
                  <a:ext uri="{FF2B5EF4-FFF2-40B4-BE49-F238E27FC236}">
                    <a16:creationId xmlns:a16="http://schemas.microsoft.com/office/drawing/2014/main" id="{8E1759F8-0DA8-4EF9-B181-F666344CC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0" name="Image 109">
                <a:extLst>
                  <a:ext uri="{FF2B5EF4-FFF2-40B4-BE49-F238E27FC236}">
                    <a16:creationId xmlns:a16="http://schemas.microsoft.com/office/drawing/2014/main" id="{FD271075-6DFC-4188-86FA-8D9F712E4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1" name="Image 110">
                <a:extLst>
                  <a:ext uri="{FF2B5EF4-FFF2-40B4-BE49-F238E27FC236}">
                    <a16:creationId xmlns:a16="http://schemas.microsoft.com/office/drawing/2014/main" id="{3A3CDA22-FD95-4B25-8C1C-A10528ABE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2" name="Image 111">
                <a:extLst>
                  <a:ext uri="{FF2B5EF4-FFF2-40B4-BE49-F238E27FC236}">
                    <a16:creationId xmlns:a16="http://schemas.microsoft.com/office/drawing/2014/main" id="{8B47E73F-05FD-480E-90D4-096949DF4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3" name="Groupe 112">
              <a:extLst>
                <a:ext uri="{FF2B5EF4-FFF2-40B4-BE49-F238E27FC236}">
                  <a16:creationId xmlns:a16="http://schemas.microsoft.com/office/drawing/2014/main" id="{ACF47CF4-8FFC-4F02-9969-A3CEC4D0788A}"/>
                </a:ext>
              </a:extLst>
            </p:cNvPr>
            <p:cNvGrpSpPr/>
            <p:nvPr/>
          </p:nvGrpSpPr>
          <p:grpSpPr>
            <a:xfrm>
              <a:off x="7841829" y="3464768"/>
              <a:ext cx="2056839" cy="1537059"/>
              <a:chOff x="7810302" y="3101879"/>
              <a:chExt cx="2056839" cy="1537059"/>
            </a:xfrm>
          </p:grpSpPr>
          <p:pic>
            <p:nvPicPr>
              <p:cNvPr id="114" name="Image 113">
                <a:extLst>
                  <a:ext uri="{FF2B5EF4-FFF2-40B4-BE49-F238E27FC236}">
                    <a16:creationId xmlns:a16="http://schemas.microsoft.com/office/drawing/2014/main" id="{5354D5BE-B490-4F21-AF27-3416C79F5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5" name="Image 114">
                <a:extLst>
                  <a:ext uri="{FF2B5EF4-FFF2-40B4-BE49-F238E27FC236}">
                    <a16:creationId xmlns:a16="http://schemas.microsoft.com/office/drawing/2014/main" id="{8F609180-28F6-4167-825B-69474C8FF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6" name="Image 115">
                <a:extLst>
                  <a:ext uri="{FF2B5EF4-FFF2-40B4-BE49-F238E27FC236}">
                    <a16:creationId xmlns:a16="http://schemas.microsoft.com/office/drawing/2014/main" id="{D67832BE-EB04-4B54-AB5E-95D91C513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7" name="Image 116">
                <a:extLst>
                  <a:ext uri="{FF2B5EF4-FFF2-40B4-BE49-F238E27FC236}">
                    <a16:creationId xmlns:a16="http://schemas.microsoft.com/office/drawing/2014/main" id="{E8224F3E-8024-4598-B9EF-3126E8C84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8" name="Image 117">
                <a:extLst>
                  <a:ext uri="{FF2B5EF4-FFF2-40B4-BE49-F238E27FC236}">
                    <a16:creationId xmlns:a16="http://schemas.microsoft.com/office/drawing/2014/main" id="{087F6317-A5AA-430F-9DB2-F3E9D62C4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9" name="Image 118">
                <a:extLst>
                  <a:ext uri="{FF2B5EF4-FFF2-40B4-BE49-F238E27FC236}">
                    <a16:creationId xmlns:a16="http://schemas.microsoft.com/office/drawing/2014/main" id="{3C20F0CB-1CE3-4C23-9961-CBE390CCD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0" name="Image 119">
                <a:extLst>
                  <a:ext uri="{FF2B5EF4-FFF2-40B4-BE49-F238E27FC236}">
                    <a16:creationId xmlns:a16="http://schemas.microsoft.com/office/drawing/2014/main" id="{1910EE5F-11BF-4C4C-9B85-9EA2B348F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1" name="Image 120">
                <a:extLst>
                  <a:ext uri="{FF2B5EF4-FFF2-40B4-BE49-F238E27FC236}">
                    <a16:creationId xmlns:a16="http://schemas.microsoft.com/office/drawing/2014/main" id="{C67C69A9-7803-4A8A-A220-807890629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2" name="Image 121">
                <a:extLst>
                  <a:ext uri="{FF2B5EF4-FFF2-40B4-BE49-F238E27FC236}">
                    <a16:creationId xmlns:a16="http://schemas.microsoft.com/office/drawing/2014/main" id="{DC04AC31-F015-46F3-B11D-E786E8955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3" name="Image 122">
                <a:extLst>
                  <a:ext uri="{FF2B5EF4-FFF2-40B4-BE49-F238E27FC236}">
                    <a16:creationId xmlns:a16="http://schemas.microsoft.com/office/drawing/2014/main" id="{1E574C6A-7E44-4DA4-9F46-C6A411B7F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4" name="Groupe 123">
              <a:extLst>
                <a:ext uri="{FF2B5EF4-FFF2-40B4-BE49-F238E27FC236}">
                  <a16:creationId xmlns:a16="http://schemas.microsoft.com/office/drawing/2014/main" id="{2B7A6A07-ECFB-49B0-B556-8B817EBC8A79}"/>
                </a:ext>
              </a:extLst>
            </p:cNvPr>
            <p:cNvGrpSpPr/>
            <p:nvPr/>
          </p:nvGrpSpPr>
          <p:grpSpPr>
            <a:xfrm>
              <a:off x="7701740" y="2882939"/>
              <a:ext cx="2056839" cy="1537059"/>
              <a:chOff x="7810302" y="3101879"/>
              <a:chExt cx="2056839" cy="1537059"/>
            </a:xfrm>
          </p:grpSpPr>
          <p:pic>
            <p:nvPicPr>
              <p:cNvPr id="125" name="Image 124">
                <a:extLst>
                  <a:ext uri="{FF2B5EF4-FFF2-40B4-BE49-F238E27FC236}">
                    <a16:creationId xmlns:a16="http://schemas.microsoft.com/office/drawing/2014/main" id="{B915A1A8-6257-4755-AE4A-86634BED8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6" name="Image 125">
                <a:extLst>
                  <a:ext uri="{FF2B5EF4-FFF2-40B4-BE49-F238E27FC236}">
                    <a16:creationId xmlns:a16="http://schemas.microsoft.com/office/drawing/2014/main" id="{80B6C83F-C893-43F4-8C80-68F0E49D4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7" name="Image 126">
                <a:extLst>
                  <a:ext uri="{FF2B5EF4-FFF2-40B4-BE49-F238E27FC236}">
                    <a16:creationId xmlns:a16="http://schemas.microsoft.com/office/drawing/2014/main" id="{131ECC34-FB76-4955-A615-52E91E4D4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8" name="Image 127">
                <a:extLst>
                  <a:ext uri="{FF2B5EF4-FFF2-40B4-BE49-F238E27FC236}">
                    <a16:creationId xmlns:a16="http://schemas.microsoft.com/office/drawing/2014/main" id="{F6A30F3B-5A5C-4400-A6CD-4342508B5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9" name="Image 128">
                <a:extLst>
                  <a:ext uri="{FF2B5EF4-FFF2-40B4-BE49-F238E27FC236}">
                    <a16:creationId xmlns:a16="http://schemas.microsoft.com/office/drawing/2014/main" id="{898AB716-1B4B-41E6-84FF-4EED8E6D9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0" name="Image 129">
                <a:extLst>
                  <a:ext uri="{FF2B5EF4-FFF2-40B4-BE49-F238E27FC236}">
                    <a16:creationId xmlns:a16="http://schemas.microsoft.com/office/drawing/2014/main" id="{AAAA7E5D-C899-4625-BE90-1C381C521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1" name="Image 130">
                <a:extLst>
                  <a:ext uri="{FF2B5EF4-FFF2-40B4-BE49-F238E27FC236}">
                    <a16:creationId xmlns:a16="http://schemas.microsoft.com/office/drawing/2014/main" id="{8C507EFC-D233-4E60-B78F-24C0E6AE2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2" name="Image 131">
                <a:extLst>
                  <a:ext uri="{FF2B5EF4-FFF2-40B4-BE49-F238E27FC236}">
                    <a16:creationId xmlns:a16="http://schemas.microsoft.com/office/drawing/2014/main" id="{4182C163-ED50-40D6-9AF4-703900D6B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3" name="Image 132">
                <a:extLst>
                  <a:ext uri="{FF2B5EF4-FFF2-40B4-BE49-F238E27FC236}">
                    <a16:creationId xmlns:a16="http://schemas.microsoft.com/office/drawing/2014/main" id="{02071DF2-910B-4825-8294-FD570C8D6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4" name="Image 133">
                <a:extLst>
                  <a:ext uri="{FF2B5EF4-FFF2-40B4-BE49-F238E27FC236}">
                    <a16:creationId xmlns:a16="http://schemas.microsoft.com/office/drawing/2014/main" id="{C215EA21-AE69-4F28-917C-62B5FAE09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35" name="Groupe 134">
              <a:extLst>
                <a:ext uri="{FF2B5EF4-FFF2-40B4-BE49-F238E27FC236}">
                  <a16:creationId xmlns:a16="http://schemas.microsoft.com/office/drawing/2014/main" id="{7EEFBB9A-F7EF-4B9E-B0B2-30FC25DBB2EE}"/>
                </a:ext>
              </a:extLst>
            </p:cNvPr>
            <p:cNvGrpSpPr/>
            <p:nvPr/>
          </p:nvGrpSpPr>
          <p:grpSpPr>
            <a:xfrm>
              <a:off x="6805866" y="3184587"/>
              <a:ext cx="2056839" cy="1537059"/>
              <a:chOff x="7810302" y="3101879"/>
              <a:chExt cx="2056839" cy="1537059"/>
            </a:xfrm>
          </p:grpSpPr>
          <p:pic>
            <p:nvPicPr>
              <p:cNvPr id="136" name="Image 135">
                <a:extLst>
                  <a:ext uri="{FF2B5EF4-FFF2-40B4-BE49-F238E27FC236}">
                    <a16:creationId xmlns:a16="http://schemas.microsoft.com/office/drawing/2014/main" id="{9754B1A5-4001-4111-A191-F71EBCF27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7" name="Image 136">
                <a:extLst>
                  <a:ext uri="{FF2B5EF4-FFF2-40B4-BE49-F238E27FC236}">
                    <a16:creationId xmlns:a16="http://schemas.microsoft.com/office/drawing/2014/main" id="{675FAE45-27FE-4C23-8485-CFAF108D3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8" name="Image 137">
                <a:extLst>
                  <a:ext uri="{FF2B5EF4-FFF2-40B4-BE49-F238E27FC236}">
                    <a16:creationId xmlns:a16="http://schemas.microsoft.com/office/drawing/2014/main" id="{0A81B77C-ABDF-4B60-B0C0-2D00E345A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9" name="Image 138">
                <a:extLst>
                  <a:ext uri="{FF2B5EF4-FFF2-40B4-BE49-F238E27FC236}">
                    <a16:creationId xmlns:a16="http://schemas.microsoft.com/office/drawing/2014/main" id="{79A660EE-3F45-46C6-9FCF-C6C5BEF4C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0" name="Image 139">
                <a:extLst>
                  <a:ext uri="{FF2B5EF4-FFF2-40B4-BE49-F238E27FC236}">
                    <a16:creationId xmlns:a16="http://schemas.microsoft.com/office/drawing/2014/main" id="{D3F1E654-5D8D-4EAD-9C4F-5A1D4D04A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1" name="Image 140">
                <a:extLst>
                  <a:ext uri="{FF2B5EF4-FFF2-40B4-BE49-F238E27FC236}">
                    <a16:creationId xmlns:a16="http://schemas.microsoft.com/office/drawing/2014/main" id="{C252320E-5905-4CF2-AB0A-A8DF53F3E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2" name="Image 141">
                <a:extLst>
                  <a:ext uri="{FF2B5EF4-FFF2-40B4-BE49-F238E27FC236}">
                    <a16:creationId xmlns:a16="http://schemas.microsoft.com/office/drawing/2014/main" id="{17C3164B-A9A4-4E3C-9DB5-79F14E458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3" name="Image 142">
                <a:extLst>
                  <a:ext uri="{FF2B5EF4-FFF2-40B4-BE49-F238E27FC236}">
                    <a16:creationId xmlns:a16="http://schemas.microsoft.com/office/drawing/2014/main" id="{608E9FCE-F438-40BE-9A65-DE8B461D0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4" name="Image 143">
                <a:extLst>
                  <a:ext uri="{FF2B5EF4-FFF2-40B4-BE49-F238E27FC236}">
                    <a16:creationId xmlns:a16="http://schemas.microsoft.com/office/drawing/2014/main" id="{611471D9-A684-4C4F-A826-632C587F0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5" name="Image 144">
                <a:extLst>
                  <a:ext uri="{FF2B5EF4-FFF2-40B4-BE49-F238E27FC236}">
                    <a16:creationId xmlns:a16="http://schemas.microsoft.com/office/drawing/2014/main" id="{3041E3A0-A678-4E3C-99E1-FD60E5CC5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6" name="Groupe 145">
              <a:extLst>
                <a:ext uri="{FF2B5EF4-FFF2-40B4-BE49-F238E27FC236}">
                  <a16:creationId xmlns:a16="http://schemas.microsoft.com/office/drawing/2014/main" id="{FB57FF58-3031-403A-B5E9-0278FAEEE70B}"/>
                </a:ext>
              </a:extLst>
            </p:cNvPr>
            <p:cNvGrpSpPr/>
            <p:nvPr/>
          </p:nvGrpSpPr>
          <p:grpSpPr>
            <a:xfrm>
              <a:off x="5912918" y="3162337"/>
              <a:ext cx="2056839" cy="1537059"/>
              <a:chOff x="7810302" y="3101879"/>
              <a:chExt cx="2056839" cy="1537059"/>
            </a:xfrm>
          </p:grpSpPr>
          <p:pic>
            <p:nvPicPr>
              <p:cNvPr id="147" name="Image 146">
                <a:extLst>
                  <a:ext uri="{FF2B5EF4-FFF2-40B4-BE49-F238E27FC236}">
                    <a16:creationId xmlns:a16="http://schemas.microsoft.com/office/drawing/2014/main" id="{49CE66CC-3E03-43FC-AFFA-EB44E900B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8" name="Image 147">
                <a:extLst>
                  <a:ext uri="{FF2B5EF4-FFF2-40B4-BE49-F238E27FC236}">
                    <a16:creationId xmlns:a16="http://schemas.microsoft.com/office/drawing/2014/main" id="{0CCAF9FB-450D-40C5-B19E-1A0AE3C8E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9" name="Image 148">
                <a:extLst>
                  <a:ext uri="{FF2B5EF4-FFF2-40B4-BE49-F238E27FC236}">
                    <a16:creationId xmlns:a16="http://schemas.microsoft.com/office/drawing/2014/main" id="{CFBFC3BE-D2FE-4AD4-9632-5EB54E33E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0" name="Image 149">
                <a:extLst>
                  <a:ext uri="{FF2B5EF4-FFF2-40B4-BE49-F238E27FC236}">
                    <a16:creationId xmlns:a16="http://schemas.microsoft.com/office/drawing/2014/main" id="{66A5ED0C-EBB7-452A-A809-260050341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1" name="Image 150">
                <a:extLst>
                  <a:ext uri="{FF2B5EF4-FFF2-40B4-BE49-F238E27FC236}">
                    <a16:creationId xmlns:a16="http://schemas.microsoft.com/office/drawing/2014/main" id="{0BA60750-004C-4281-A6FA-3E8395EEB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2" name="Image 151">
                <a:extLst>
                  <a:ext uri="{FF2B5EF4-FFF2-40B4-BE49-F238E27FC236}">
                    <a16:creationId xmlns:a16="http://schemas.microsoft.com/office/drawing/2014/main" id="{B84D6F79-30D8-4240-82C6-578F6F0E9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3" name="Image 152">
                <a:extLst>
                  <a:ext uri="{FF2B5EF4-FFF2-40B4-BE49-F238E27FC236}">
                    <a16:creationId xmlns:a16="http://schemas.microsoft.com/office/drawing/2014/main" id="{FF761EE7-592A-40C4-841E-27F913B06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4" name="Image 153">
                <a:extLst>
                  <a:ext uri="{FF2B5EF4-FFF2-40B4-BE49-F238E27FC236}">
                    <a16:creationId xmlns:a16="http://schemas.microsoft.com/office/drawing/2014/main" id="{78FC1D04-533F-4717-986A-6E7F88FC3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5" name="Image 154">
                <a:extLst>
                  <a:ext uri="{FF2B5EF4-FFF2-40B4-BE49-F238E27FC236}">
                    <a16:creationId xmlns:a16="http://schemas.microsoft.com/office/drawing/2014/main" id="{8488D4D0-1D2D-403B-BE8E-103AF0380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6" name="Image 155">
                <a:extLst>
                  <a:ext uri="{FF2B5EF4-FFF2-40B4-BE49-F238E27FC236}">
                    <a16:creationId xmlns:a16="http://schemas.microsoft.com/office/drawing/2014/main" id="{E08E887C-AF90-4987-9050-DAFD6E41A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7" name="Groupe 156">
              <a:extLst>
                <a:ext uri="{FF2B5EF4-FFF2-40B4-BE49-F238E27FC236}">
                  <a16:creationId xmlns:a16="http://schemas.microsoft.com/office/drawing/2014/main" id="{C580FE19-BA70-49AE-8AED-EC00D42750CA}"/>
                </a:ext>
              </a:extLst>
            </p:cNvPr>
            <p:cNvGrpSpPr/>
            <p:nvPr/>
          </p:nvGrpSpPr>
          <p:grpSpPr>
            <a:xfrm>
              <a:off x="5741085" y="4952591"/>
              <a:ext cx="2056839" cy="1537059"/>
              <a:chOff x="7810302" y="3101879"/>
              <a:chExt cx="2056839" cy="1537059"/>
            </a:xfrm>
          </p:grpSpPr>
          <p:pic>
            <p:nvPicPr>
              <p:cNvPr id="158" name="Image 157">
                <a:extLst>
                  <a:ext uri="{FF2B5EF4-FFF2-40B4-BE49-F238E27FC236}">
                    <a16:creationId xmlns:a16="http://schemas.microsoft.com/office/drawing/2014/main" id="{16408497-3C3C-44E3-8CDA-B840591BC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9" name="Image 158">
                <a:extLst>
                  <a:ext uri="{FF2B5EF4-FFF2-40B4-BE49-F238E27FC236}">
                    <a16:creationId xmlns:a16="http://schemas.microsoft.com/office/drawing/2014/main" id="{DCFE38C9-3D3B-49C3-8857-77B659942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0" name="Image 159">
                <a:extLst>
                  <a:ext uri="{FF2B5EF4-FFF2-40B4-BE49-F238E27FC236}">
                    <a16:creationId xmlns:a16="http://schemas.microsoft.com/office/drawing/2014/main" id="{34B2A61D-F757-49E4-88A3-80DB7F614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1" name="Image 160">
                <a:extLst>
                  <a:ext uri="{FF2B5EF4-FFF2-40B4-BE49-F238E27FC236}">
                    <a16:creationId xmlns:a16="http://schemas.microsoft.com/office/drawing/2014/main" id="{7B78F0D7-F556-49EA-ABA9-3F0293482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2" name="Image 161">
                <a:extLst>
                  <a:ext uri="{FF2B5EF4-FFF2-40B4-BE49-F238E27FC236}">
                    <a16:creationId xmlns:a16="http://schemas.microsoft.com/office/drawing/2014/main" id="{1DF6FDFE-7D5A-4C83-9A79-C3EACBEE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3" name="Image 162">
                <a:extLst>
                  <a:ext uri="{FF2B5EF4-FFF2-40B4-BE49-F238E27FC236}">
                    <a16:creationId xmlns:a16="http://schemas.microsoft.com/office/drawing/2014/main" id="{2DB7EB77-4A87-489B-9AC3-BC9FC9A26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4" name="Image 163">
                <a:extLst>
                  <a:ext uri="{FF2B5EF4-FFF2-40B4-BE49-F238E27FC236}">
                    <a16:creationId xmlns:a16="http://schemas.microsoft.com/office/drawing/2014/main" id="{4DDD032B-4986-4569-BA1A-EC26B29BA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5" name="Image 164">
                <a:extLst>
                  <a:ext uri="{FF2B5EF4-FFF2-40B4-BE49-F238E27FC236}">
                    <a16:creationId xmlns:a16="http://schemas.microsoft.com/office/drawing/2014/main" id="{F488988D-52D8-4DEB-A0C9-5DAA6F500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6" name="Image 165">
                <a:extLst>
                  <a:ext uri="{FF2B5EF4-FFF2-40B4-BE49-F238E27FC236}">
                    <a16:creationId xmlns:a16="http://schemas.microsoft.com/office/drawing/2014/main" id="{B262F955-6DAB-4534-804F-A62C2E574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7" name="Image 166">
                <a:extLst>
                  <a:ext uri="{FF2B5EF4-FFF2-40B4-BE49-F238E27FC236}">
                    <a16:creationId xmlns:a16="http://schemas.microsoft.com/office/drawing/2014/main" id="{10E9991A-F695-4394-8340-92457AED0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68" name="Groupe 167">
            <a:extLst>
              <a:ext uri="{FF2B5EF4-FFF2-40B4-BE49-F238E27FC236}">
                <a16:creationId xmlns:a16="http://schemas.microsoft.com/office/drawing/2014/main" id="{053AEE01-B307-4A5C-B04F-A74F283BABAA}"/>
              </a:ext>
            </a:extLst>
          </p:cNvPr>
          <p:cNvGrpSpPr/>
          <p:nvPr/>
        </p:nvGrpSpPr>
        <p:grpSpPr>
          <a:xfrm>
            <a:off x="3235111" y="4016052"/>
            <a:ext cx="3255631" cy="2685340"/>
            <a:chOff x="5741085" y="2882939"/>
            <a:chExt cx="4628640" cy="3606711"/>
          </a:xfrm>
        </p:grpSpPr>
        <p:pic>
          <p:nvPicPr>
            <p:cNvPr id="169" name="Image 168">
              <a:extLst>
                <a:ext uri="{FF2B5EF4-FFF2-40B4-BE49-F238E27FC236}">
                  <a16:creationId xmlns:a16="http://schemas.microsoft.com/office/drawing/2014/main" id="{C49DBB8B-D715-451C-B05E-7CA63B368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70" name="Groupe 169">
              <a:extLst>
                <a:ext uri="{FF2B5EF4-FFF2-40B4-BE49-F238E27FC236}">
                  <a16:creationId xmlns:a16="http://schemas.microsoft.com/office/drawing/2014/main" id="{60AFAB74-FC77-447C-93CE-013619ED954F}"/>
                </a:ext>
              </a:extLst>
            </p:cNvPr>
            <p:cNvGrpSpPr/>
            <p:nvPr/>
          </p:nvGrpSpPr>
          <p:grpSpPr>
            <a:xfrm>
              <a:off x="7206702" y="4013909"/>
              <a:ext cx="2056839" cy="1537059"/>
              <a:chOff x="7810302" y="3101879"/>
              <a:chExt cx="2056839" cy="1537059"/>
            </a:xfrm>
          </p:grpSpPr>
          <p:pic>
            <p:nvPicPr>
              <p:cNvPr id="270" name="Image 269">
                <a:extLst>
                  <a:ext uri="{FF2B5EF4-FFF2-40B4-BE49-F238E27FC236}">
                    <a16:creationId xmlns:a16="http://schemas.microsoft.com/office/drawing/2014/main" id="{1E6F099A-75F7-493B-B834-5F9639884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71" name="Image 270">
                <a:extLst>
                  <a:ext uri="{FF2B5EF4-FFF2-40B4-BE49-F238E27FC236}">
                    <a16:creationId xmlns:a16="http://schemas.microsoft.com/office/drawing/2014/main" id="{1BBB1174-C29C-4810-BFAD-6D7B2DF7F6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72" name="Image 271">
                <a:extLst>
                  <a:ext uri="{FF2B5EF4-FFF2-40B4-BE49-F238E27FC236}">
                    <a16:creationId xmlns:a16="http://schemas.microsoft.com/office/drawing/2014/main" id="{6F5A9AE2-0748-442C-9471-E1140C7DD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73" name="Image 272">
                <a:extLst>
                  <a:ext uri="{FF2B5EF4-FFF2-40B4-BE49-F238E27FC236}">
                    <a16:creationId xmlns:a16="http://schemas.microsoft.com/office/drawing/2014/main" id="{22D210EF-3784-4403-84D6-3E9012517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74" name="Image 273">
                <a:extLst>
                  <a:ext uri="{FF2B5EF4-FFF2-40B4-BE49-F238E27FC236}">
                    <a16:creationId xmlns:a16="http://schemas.microsoft.com/office/drawing/2014/main" id="{A0881A4B-2485-461D-86D1-3F9BB1A76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75" name="Image 274">
                <a:extLst>
                  <a:ext uri="{FF2B5EF4-FFF2-40B4-BE49-F238E27FC236}">
                    <a16:creationId xmlns:a16="http://schemas.microsoft.com/office/drawing/2014/main" id="{FCDEBB42-58F1-4444-9946-23461399E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76" name="Image 275">
                <a:extLst>
                  <a:ext uri="{FF2B5EF4-FFF2-40B4-BE49-F238E27FC236}">
                    <a16:creationId xmlns:a16="http://schemas.microsoft.com/office/drawing/2014/main" id="{8453213C-0623-44A5-B41B-BB3BBF9A1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77" name="Image 276">
                <a:extLst>
                  <a:ext uri="{FF2B5EF4-FFF2-40B4-BE49-F238E27FC236}">
                    <a16:creationId xmlns:a16="http://schemas.microsoft.com/office/drawing/2014/main" id="{29B0D6C3-889F-4EBA-B1BB-949E27E0D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78" name="Image 277">
                <a:extLst>
                  <a:ext uri="{FF2B5EF4-FFF2-40B4-BE49-F238E27FC236}">
                    <a16:creationId xmlns:a16="http://schemas.microsoft.com/office/drawing/2014/main" id="{FDD96176-8227-4A8B-8250-2B5C3327C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79" name="Image 278">
                <a:extLst>
                  <a:ext uri="{FF2B5EF4-FFF2-40B4-BE49-F238E27FC236}">
                    <a16:creationId xmlns:a16="http://schemas.microsoft.com/office/drawing/2014/main" id="{985A9A80-28B5-4239-9E67-AFA378F77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1" name="Groupe 170">
              <a:extLst>
                <a:ext uri="{FF2B5EF4-FFF2-40B4-BE49-F238E27FC236}">
                  <a16:creationId xmlns:a16="http://schemas.microsoft.com/office/drawing/2014/main" id="{FE471AC0-61DF-4A8E-ABE8-7D2BAE4ED1CC}"/>
                </a:ext>
              </a:extLst>
            </p:cNvPr>
            <p:cNvGrpSpPr/>
            <p:nvPr/>
          </p:nvGrpSpPr>
          <p:grpSpPr>
            <a:xfrm>
              <a:off x="5841733" y="4052021"/>
              <a:ext cx="2056839" cy="1537059"/>
              <a:chOff x="7810302" y="3101879"/>
              <a:chExt cx="2056839" cy="1537059"/>
            </a:xfrm>
          </p:grpSpPr>
          <p:pic>
            <p:nvPicPr>
              <p:cNvPr id="260" name="Image 259">
                <a:extLst>
                  <a:ext uri="{FF2B5EF4-FFF2-40B4-BE49-F238E27FC236}">
                    <a16:creationId xmlns:a16="http://schemas.microsoft.com/office/drawing/2014/main" id="{3B07CF69-09F6-4DF6-9E42-0E0AFD661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61" name="Image 260">
                <a:extLst>
                  <a:ext uri="{FF2B5EF4-FFF2-40B4-BE49-F238E27FC236}">
                    <a16:creationId xmlns:a16="http://schemas.microsoft.com/office/drawing/2014/main" id="{DE17962F-07B0-4B30-A224-197D7ACF3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62" name="Image 261">
                <a:extLst>
                  <a:ext uri="{FF2B5EF4-FFF2-40B4-BE49-F238E27FC236}">
                    <a16:creationId xmlns:a16="http://schemas.microsoft.com/office/drawing/2014/main" id="{8D87C2B9-4ABD-44F1-A0CD-CC81A8D58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63" name="Image 262">
                <a:extLst>
                  <a:ext uri="{FF2B5EF4-FFF2-40B4-BE49-F238E27FC236}">
                    <a16:creationId xmlns:a16="http://schemas.microsoft.com/office/drawing/2014/main" id="{45E0FE04-3F7A-4A21-9722-A7A84E417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64" name="Image 263">
                <a:extLst>
                  <a:ext uri="{FF2B5EF4-FFF2-40B4-BE49-F238E27FC236}">
                    <a16:creationId xmlns:a16="http://schemas.microsoft.com/office/drawing/2014/main" id="{003D6E16-9DC1-4886-B23B-26E7E6AFC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65" name="Image 264">
                <a:extLst>
                  <a:ext uri="{FF2B5EF4-FFF2-40B4-BE49-F238E27FC236}">
                    <a16:creationId xmlns:a16="http://schemas.microsoft.com/office/drawing/2014/main" id="{F39C8DA6-6CF0-48F4-86F1-3AF0945E8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66" name="Image 265">
                <a:extLst>
                  <a:ext uri="{FF2B5EF4-FFF2-40B4-BE49-F238E27FC236}">
                    <a16:creationId xmlns:a16="http://schemas.microsoft.com/office/drawing/2014/main" id="{C9E4285B-022B-42C2-B5D2-FAEA2638F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67" name="Image 266">
                <a:extLst>
                  <a:ext uri="{FF2B5EF4-FFF2-40B4-BE49-F238E27FC236}">
                    <a16:creationId xmlns:a16="http://schemas.microsoft.com/office/drawing/2014/main" id="{292EA167-6840-4610-A84F-D8EF8CA0D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68" name="Image 267">
                <a:extLst>
                  <a:ext uri="{FF2B5EF4-FFF2-40B4-BE49-F238E27FC236}">
                    <a16:creationId xmlns:a16="http://schemas.microsoft.com/office/drawing/2014/main" id="{8181188E-8633-4E05-97A4-A0EB54AF0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69" name="Image 268">
                <a:extLst>
                  <a:ext uri="{FF2B5EF4-FFF2-40B4-BE49-F238E27FC236}">
                    <a16:creationId xmlns:a16="http://schemas.microsoft.com/office/drawing/2014/main" id="{95C85995-9EB4-4221-9476-BF1D75B12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2" name="Groupe 171">
              <a:extLst>
                <a:ext uri="{FF2B5EF4-FFF2-40B4-BE49-F238E27FC236}">
                  <a16:creationId xmlns:a16="http://schemas.microsoft.com/office/drawing/2014/main" id="{4C70FCB1-CEF7-40BF-A903-EC7045638BD9}"/>
                </a:ext>
              </a:extLst>
            </p:cNvPr>
            <p:cNvGrpSpPr/>
            <p:nvPr/>
          </p:nvGrpSpPr>
          <p:grpSpPr>
            <a:xfrm>
              <a:off x="6544822" y="4690497"/>
              <a:ext cx="2056839" cy="1537059"/>
              <a:chOff x="7810302" y="3101879"/>
              <a:chExt cx="2056839" cy="1537059"/>
            </a:xfrm>
          </p:grpSpPr>
          <p:pic>
            <p:nvPicPr>
              <p:cNvPr id="250" name="Image 249">
                <a:extLst>
                  <a:ext uri="{FF2B5EF4-FFF2-40B4-BE49-F238E27FC236}">
                    <a16:creationId xmlns:a16="http://schemas.microsoft.com/office/drawing/2014/main" id="{C9D1F4B2-253B-49FE-8731-4C905D6CD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51" name="Image 250">
                <a:extLst>
                  <a:ext uri="{FF2B5EF4-FFF2-40B4-BE49-F238E27FC236}">
                    <a16:creationId xmlns:a16="http://schemas.microsoft.com/office/drawing/2014/main" id="{721A9D77-126C-42AD-AC4A-CCEC678D5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52" name="Image 251">
                <a:extLst>
                  <a:ext uri="{FF2B5EF4-FFF2-40B4-BE49-F238E27FC236}">
                    <a16:creationId xmlns:a16="http://schemas.microsoft.com/office/drawing/2014/main" id="{A747CB1A-7B57-4DA8-9232-3D90177B5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53" name="Image 252">
                <a:extLst>
                  <a:ext uri="{FF2B5EF4-FFF2-40B4-BE49-F238E27FC236}">
                    <a16:creationId xmlns:a16="http://schemas.microsoft.com/office/drawing/2014/main" id="{A3495511-8E42-42A9-9233-7C5CEE8BB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54" name="Image 253">
                <a:extLst>
                  <a:ext uri="{FF2B5EF4-FFF2-40B4-BE49-F238E27FC236}">
                    <a16:creationId xmlns:a16="http://schemas.microsoft.com/office/drawing/2014/main" id="{397473B9-05D1-4CB1-B5FF-AEDF5DCC3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55" name="Image 254">
                <a:extLst>
                  <a:ext uri="{FF2B5EF4-FFF2-40B4-BE49-F238E27FC236}">
                    <a16:creationId xmlns:a16="http://schemas.microsoft.com/office/drawing/2014/main" id="{7ABBF65D-91D4-42A0-843E-82664C1AC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56" name="Image 255">
                <a:extLst>
                  <a:ext uri="{FF2B5EF4-FFF2-40B4-BE49-F238E27FC236}">
                    <a16:creationId xmlns:a16="http://schemas.microsoft.com/office/drawing/2014/main" id="{027FCDF8-80B9-4922-AFD3-E10016BBA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57" name="Image 256">
                <a:extLst>
                  <a:ext uri="{FF2B5EF4-FFF2-40B4-BE49-F238E27FC236}">
                    <a16:creationId xmlns:a16="http://schemas.microsoft.com/office/drawing/2014/main" id="{AE92CE0F-002B-4C5E-A48C-BB47B6CE5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58" name="Image 257">
                <a:extLst>
                  <a:ext uri="{FF2B5EF4-FFF2-40B4-BE49-F238E27FC236}">
                    <a16:creationId xmlns:a16="http://schemas.microsoft.com/office/drawing/2014/main" id="{3CC1D659-B2CA-4957-80C7-18904B15F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59" name="Image 258">
                <a:extLst>
                  <a:ext uri="{FF2B5EF4-FFF2-40B4-BE49-F238E27FC236}">
                    <a16:creationId xmlns:a16="http://schemas.microsoft.com/office/drawing/2014/main" id="{912F521E-CAA7-4F13-BBC9-8CDFC1A45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3" name="Groupe 172">
              <a:extLst>
                <a:ext uri="{FF2B5EF4-FFF2-40B4-BE49-F238E27FC236}">
                  <a16:creationId xmlns:a16="http://schemas.microsoft.com/office/drawing/2014/main" id="{2784FE35-5788-4174-A3D8-6F8BFA734A70}"/>
                </a:ext>
              </a:extLst>
            </p:cNvPr>
            <p:cNvGrpSpPr/>
            <p:nvPr/>
          </p:nvGrpSpPr>
          <p:grpSpPr>
            <a:xfrm>
              <a:off x="7672844" y="4777870"/>
              <a:ext cx="2056839" cy="1537059"/>
              <a:chOff x="7810302" y="3101879"/>
              <a:chExt cx="2056839" cy="1537059"/>
            </a:xfrm>
          </p:grpSpPr>
          <p:pic>
            <p:nvPicPr>
              <p:cNvPr id="240" name="Image 239">
                <a:extLst>
                  <a:ext uri="{FF2B5EF4-FFF2-40B4-BE49-F238E27FC236}">
                    <a16:creationId xmlns:a16="http://schemas.microsoft.com/office/drawing/2014/main" id="{C42A7123-30CF-489B-BE14-7D0460456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41" name="Image 240">
                <a:extLst>
                  <a:ext uri="{FF2B5EF4-FFF2-40B4-BE49-F238E27FC236}">
                    <a16:creationId xmlns:a16="http://schemas.microsoft.com/office/drawing/2014/main" id="{D4FF6262-6E00-4DA2-8B42-3AF6E44AC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42" name="Image 241">
                <a:extLst>
                  <a:ext uri="{FF2B5EF4-FFF2-40B4-BE49-F238E27FC236}">
                    <a16:creationId xmlns:a16="http://schemas.microsoft.com/office/drawing/2014/main" id="{3D48E3CE-EECB-41F6-90D7-1B34CB735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43" name="Image 242">
                <a:extLst>
                  <a:ext uri="{FF2B5EF4-FFF2-40B4-BE49-F238E27FC236}">
                    <a16:creationId xmlns:a16="http://schemas.microsoft.com/office/drawing/2014/main" id="{FC4A5230-C5FA-4E6C-82B5-B1B823B65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44" name="Image 243">
                <a:extLst>
                  <a:ext uri="{FF2B5EF4-FFF2-40B4-BE49-F238E27FC236}">
                    <a16:creationId xmlns:a16="http://schemas.microsoft.com/office/drawing/2014/main" id="{FA41875B-C598-41D4-8068-B326ED95F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45" name="Image 244">
                <a:extLst>
                  <a:ext uri="{FF2B5EF4-FFF2-40B4-BE49-F238E27FC236}">
                    <a16:creationId xmlns:a16="http://schemas.microsoft.com/office/drawing/2014/main" id="{961E8F36-49E5-4D9F-B34F-437460109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46" name="Image 245">
                <a:extLst>
                  <a:ext uri="{FF2B5EF4-FFF2-40B4-BE49-F238E27FC236}">
                    <a16:creationId xmlns:a16="http://schemas.microsoft.com/office/drawing/2014/main" id="{F586C2B5-E352-48DE-9C8F-7E5739AC4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47" name="Image 246">
                <a:extLst>
                  <a:ext uri="{FF2B5EF4-FFF2-40B4-BE49-F238E27FC236}">
                    <a16:creationId xmlns:a16="http://schemas.microsoft.com/office/drawing/2014/main" id="{D2CD643A-F2A7-47C6-A232-E1CB913CA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48" name="Image 247">
                <a:extLst>
                  <a:ext uri="{FF2B5EF4-FFF2-40B4-BE49-F238E27FC236}">
                    <a16:creationId xmlns:a16="http://schemas.microsoft.com/office/drawing/2014/main" id="{5C74A96F-3A9B-4C15-874F-BA51B3DCC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49" name="Image 248">
                <a:extLst>
                  <a:ext uri="{FF2B5EF4-FFF2-40B4-BE49-F238E27FC236}">
                    <a16:creationId xmlns:a16="http://schemas.microsoft.com/office/drawing/2014/main" id="{0BCFAAE2-05E1-4FEA-9717-E9235998C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 name="Groupe 173">
              <a:extLst>
                <a:ext uri="{FF2B5EF4-FFF2-40B4-BE49-F238E27FC236}">
                  <a16:creationId xmlns:a16="http://schemas.microsoft.com/office/drawing/2014/main" id="{7E7D710F-4C28-417B-AADE-94E2A21BA76A}"/>
                </a:ext>
              </a:extLst>
            </p:cNvPr>
            <p:cNvGrpSpPr/>
            <p:nvPr/>
          </p:nvGrpSpPr>
          <p:grpSpPr>
            <a:xfrm>
              <a:off x="8312886" y="4030227"/>
              <a:ext cx="2056839" cy="1537059"/>
              <a:chOff x="7810302" y="3101879"/>
              <a:chExt cx="2056839" cy="1537059"/>
            </a:xfrm>
          </p:grpSpPr>
          <p:pic>
            <p:nvPicPr>
              <p:cNvPr id="230" name="Image 229">
                <a:extLst>
                  <a:ext uri="{FF2B5EF4-FFF2-40B4-BE49-F238E27FC236}">
                    <a16:creationId xmlns:a16="http://schemas.microsoft.com/office/drawing/2014/main" id="{0056C585-2FCB-4C48-95F1-DE23AC774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1" name="Image 230">
                <a:extLst>
                  <a:ext uri="{FF2B5EF4-FFF2-40B4-BE49-F238E27FC236}">
                    <a16:creationId xmlns:a16="http://schemas.microsoft.com/office/drawing/2014/main" id="{8083E837-929E-4008-8063-8BD3F9136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2" name="Image 231">
                <a:extLst>
                  <a:ext uri="{FF2B5EF4-FFF2-40B4-BE49-F238E27FC236}">
                    <a16:creationId xmlns:a16="http://schemas.microsoft.com/office/drawing/2014/main" id="{F83B3836-A5C9-4501-BF53-32EB1DD72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3" name="Image 232">
                <a:extLst>
                  <a:ext uri="{FF2B5EF4-FFF2-40B4-BE49-F238E27FC236}">
                    <a16:creationId xmlns:a16="http://schemas.microsoft.com/office/drawing/2014/main" id="{272CE803-6734-48E7-9D98-2B4D1831D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4" name="Image 233">
                <a:extLst>
                  <a:ext uri="{FF2B5EF4-FFF2-40B4-BE49-F238E27FC236}">
                    <a16:creationId xmlns:a16="http://schemas.microsoft.com/office/drawing/2014/main" id="{4E050B94-03BA-4DC6-8F0E-EA04E4EE8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5" name="Image 234">
                <a:extLst>
                  <a:ext uri="{FF2B5EF4-FFF2-40B4-BE49-F238E27FC236}">
                    <a16:creationId xmlns:a16="http://schemas.microsoft.com/office/drawing/2014/main" id="{23C24F0A-9F78-4358-B381-7BBE1CF47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6" name="Image 235">
                <a:extLst>
                  <a:ext uri="{FF2B5EF4-FFF2-40B4-BE49-F238E27FC236}">
                    <a16:creationId xmlns:a16="http://schemas.microsoft.com/office/drawing/2014/main" id="{11BCD4E0-F291-426E-94B5-AF43FA759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7" name="Image 236">
                <a:extLst>
                  <a:ext uri="{FF2B5EF4-FFF2-40B4-BE49-F238E27FC236}">
                    <a16:creationId xmlns:a16="http://schemas.microsoft.com/office/drawing/2014/main" id="{F3E9EA1F-5F9E-4966-A355-C92C484DA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8" name="Image 237">
                <a:extLst>
                  <a:ext uri="{FF2B5EF4-FFF2-40B4-BE49-F238E27FC236}">
                    <a16:creationId xmlns:a16="http://schemas.microsoft.com/office/drawing/2014/main" id="{D8F3CCF6-95CE-4820-8C52-19DC24E9D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9" name="Image 238">
                <a:extLst>
                  <a:ext uri="{FF2B5EF4-FFF2-40B4-BE49-F238E27FC236}">
                    <a16:creationId xmlns:a16="http://schemas.microsoft.com/office/drawing/2014/main" id="{4118DB45-0E76-4D43-9DBA-107EDA78A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5" name="Groupe 174">
              <a:extLst>
                <a:ext uri="{FF2B5EF4-FFF2-40B4-BE49-F238E27FC236}">
                  <a16:creationId xmlns:a16="http://schemas.microsoft.com/office/drawing/2014/main" id="{3DFE5DBA-BD1D-48F9-B0CC-FBB955B31DB0}"/>
                </a:ext>
              </a:extLst>
            </p:cNvPr>
            <p:cNvGrpSpPr/>
            <p:nvPr/>
          </p:nvGrpSpPr>
          <p:grpSpPr>
            <a:xfrm>
              <a:off x="7841829" y="3464768"/>
              <a:ext cx="2056839" cy="1537059"/>
              <a:chOff x="7810302" y="3101879"/>
              <a:chExt cx="2056839" cy="1537059"/>
            </a:xfrm>
          </p:grpSpPr>
          <p:pic>
            <p:nvPicPr>
              <p:cNvPr id="220" name="Image 219">
                <a:extLst>
                  <a:ext uri="{FF2B5EF4-FFF2-40B4-BE49-F238E27FC236}">
                    <a16:creationId xmlns:a16="http://schemas.microsoft.com/office/drawing/2014/main" id="{A9F30065-EC04-4473-8D3E-77FC47405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1" name="Image 220">
                <a:extLst>
                  <a:ext uri="{FF2B5EF4-FFF2-40B4-BE49-F238E27FC236}">
                    <a16:creationId xmlns:a16="http://schemas.microsoft.com/office/drawing/2014/main" id="{FAA9CDDC-E8E8-4165-941D-6366914D0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2" name="Image 221">
                <a:extLst>
                  <a:ext uri="{FF2B5EF4-FFF2-40B4-BE49-F238E27FC236}">
                    <a16:creationId xmlns:a16="http://schemas.microsoft.com/office/drawing/2014/main" id="{87938CB3-4B39-4DD8-92A4-620EAEB65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3" name="Image 222">
                <a:extLst>
                  <a:ext uri="{FF2B5EF4-FFF2-40B4-BE49-F238E27FC236}">
                    <a16:creationId xmlns:a16="http://schemas.microsoft.com/office/drawing/2014/main" id="{A6C0AF67-DC16-401E-BA37-8EC48884B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4" name="Image 223">
                <a:extLst>
                  <a:ext uri="{FF2B5EF4-FFF2-40B4-BE49-F238E27FC236}">
                    <a16:creationId xmlns:a16="http://schemas.microsoft.com/office/drawing/2014/main" id="{7F75DAD2-60D6-4651-BC6C-FEA81FEA9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5" name="Image 224">
                <a:extLst>
                  <a:ext uri="{FF2B5EF4-FFF2-40B4-BE49-F238E27FC236}">
                    <a16:creationId xmlns:a16="http://schemas.microsoft.com/office/drawing/2014/main" id="{67CBDA9C-4D48-4351-9007-149317405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6" name="Image 225">
                <a:extLst>
                  <a:ext uri="{FF2B5EF4-FFF2-40B4-BE49-F238E27FC236}">
                    <a16:creationId xmlns:a16="http://schemas.microsoft.com/office/drawing/2014/main" id="{4B6B8CD5-CD22-4CBF-8926-1E457D129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7" name="Image 226">
                <a:extLst>
                  <a:ext uri="{FF2B5EF4-FFF2-40B4-BE49-F238E27FC236}">
                    <a16:creationId xmlns:a16="http://schemas.microsoft.com/office/drawing/2014/main" id="{B7547B38-CCCE-4009-BF68-FA6738855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8" name="Image 227">
                <a:extLst>
                  <a:ext uri="{FF2B5EF4-FFF2-40B4-BE49-F238E27FC236}">
                    <a16:creationId xmlns:a16="http://schemas.microsoft.com/office/drawing/2014/main" id="{898E7B45-35D9-4C40-B7FA-68B24553A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9" name="Image 228">
                <a:extLst>
                  <a:ext uri="{FF2B5EF4-FFF2-40B4-BE49-F238E27FC236}">
                    <a16:creationId xmlns:a16="http://schemas.microsoft.com/office/drawing/2014/main" id="{E599C7C3-D67D-4A41-ADBE-6E1B9C987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6" name="Groupe 175">
              <a:extLst>
                <a:ext uri="{FF2B5EF4-FFF2-40B4-BE49-F238E27FC236}">
                  <a16:creationId xmlns:a16="http://schemas.microsoft.com/office/drawing/2014/main" id="{0D73FA97-8FE8-41BB-AA79-1EE5927D2347}"/>
                </a:ext>
              </a:extLst>
            </p:cNvPr>
            <p:cNvGrpSpPr/>
            <p:nvPr/>
          </p:nvGrpSpPr>
          <p:grpSpPr>
            <a:xfrm>
              <a:off x="7701740" y="2882939"/>
              <a:ext cx="2056839" cy="1537059"/>
              <a:chOff x="7810302" y="3101879"/>
              <a:chExt cx="2056839" cy="1537059"/>
            </a:xfrm>
          </p:grpSpPr>
          <p:pic>
            <p:nvPicPr>
              <p:cNvPr id="210" name="Image 209">
                <a:extLst>
                  <a:ext uri="{FF2B5EF4-FFF2-40B4-BE49-F238E27FC236}">
                    <a16:creationId xmlns:a16="http://schemas.microsoft.com/office/drawing/2014/main" id="{50FDCD6C-753C-416A-8EF6-0ED164A71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1" name="Image 210">
                <a:extLst>
                  <a:ext uri="{FF2B5EF4-FFF2-40B4-BE49-F238E27FC236}">
                    <a16:creationId xmlns:a16="http://schemas.microsoft.com/office/drawing/2014/main" id="{AACAC51F-03A0-4395-886D-9347F06F8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2" name="Image 211">
                <a:extLst>
                  <a:ext uri="{FF2B5EF4-FFF2-40B4-BE49-F238E27FC236}">
                    <a16:creationId xmlns:a16="http://schemas.microsoft.com/office/drawing/2014/main" id="{0CFACB18-D8A6-4B77-B43A-63DEBFCE3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3" name="Image 212">
                <a:extLst>
                  <a:ext uri="{FF2B5EF4-FFF2-40B4-BE49-F238E27FC236}">
                    <a16:creationId xmlns:a16="http://schemas.microsoft.com/office/drawing/2014/main" id="{F4F4ECB2-F996-4781-B2EE-9B416F40C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4" name="Image 213">
                <a:extLst>
                  <a:ext uri="{FF2B5EF4-FFF2-40B4-BE49-F238E27FC236}">
                    <a16:creationId xmlns:a16="http://schemas.microsoft.com/office/drawing/2014/main" id="{8935340F-9B67-4F5A-8E32-2B1E64554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5" name="Image 214">
                <a:extLst>
                  <a:ext uri="{FF2B5EF4-FFF2-40B4-BE49-F238E27FC236}">
                    <a16:creationId xmlns:a16="http://schemas.microsoft.com/office/drawing/2014/main" id="{5C378DE7-4439-4BFD-9E8E-89B21EA5E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6" name="Image 215">
                <a:extLst>
                  <a:ext uri="{FF2B5EF4-FFF2-40B4-BE49-F238E27FC236}">
                    <a16:creationId xmlns:a16="http://schemas.microsoft.com/office/drawing/2014/main" id="{ABA21AA0-857C-4DAC-A09A-4F79C174D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7" name="Image 216">
                <a:extLst>
                  <a:ext uri="{FF2B5EF4-FFF2-40B4-BE49-F238E27FC236}">
                    <a16:creationId xmlns:a16="http://schemas.microsoft.com/office/drawing/2014/main" id="{A2C0B187-EEAD-44E3-9C66-3280E1EB5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8" name="Image 217">
                <a:extLst>
                  <a:ext uri="{FF2B5EF4-FFF2-40B4-BE49-F238E27FC236}">
                    <a16:creationId xmlns:a16="http://schemas.microsoft.com/office/drawing/2014/main" id="{07D51178-12FC-4D85-B92C-6000CF052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9" name="Image 218">
                <a:extLst>
                  <a:ext uri="{FF2B5EF4-FFF2-40B4-BE49-F238E27FC236}">
                    <a16:creationId xmlns:a16="http://schemas.microsoft.com/office/drawing/2014/main" id="{12AEFD13-B5E5-4BE1-88A4-F289A9064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7" name="Groupe 176">
              <a:extLst>
                <a:ext uri="{FF2B5EF4-FFF2-40B4-BE49-F238E27FC236}">
                  <a16:creationId xmlns:a16="http://schemas.microsoft.com/office/drawing/2014/main" id="{47F013A9-6E4B-4A19-8352-D8598E2C56AD}"/>
                </a:ext>
              </a:extLst>
            </p:cNvPr>
            <p:cNvGrpSpPr/>
            <p:nvPr/>
          </p:nvGrpSpPr>
          <p:grpSpPr>
            <a:xfrm>
              <a:off x="6805866" y="3184587"/>
              <a:ext cx="2056839" cy="1537059"/>
              <a:chOff x="7810302" y="3101879"/>
              <a:chExt cx="2056839" cy="1537059"/>
            </a:xfrm>
          </p:grpSpPr>
          <p:pic>
            <p:nvPicPr>
              <p:cNvPr id="200" name="Image 199">
                <a:extLst>
                  <a:ext uri="{FF2B5EF4-FFF2-40B4-BE49-F238E27FC236}">
                    <a16:creationId xmlns:a16="http://schemas.microsoft.com/office/drawing/2014/main" id="{EA84D6A2-9B81-4932-85AC-656877D89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1" name="Image 200">
                <a:extLst>
                  <a:ext uri="{FF2B5EF4-FFF2-40B4-BE49-F238E27FC236}">
                    <a16:creationId xmlns:a16="http://schemas.microsoft.com/office/drawing/2014/main" id="{19198DC9-6654-4F30-B996-FD93E4A9C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2" name="Image 201">
                <a:extLst>
                  <a:ext uri="{FF2B5EF4-FFF2-40B4-BE49-F238E27FC236}">
                    <a16:creationId xmlns:a16="http://schemas.microsoft.com/office/drawing/2014/main" id="{0104FC01-430D-42C1-9756-9859D9AD7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3" name="Image 202">
                <a:extLst>
                  <a:ext uri="{FF2B5EF4-FFF2-40B4-BE49-F238E27FC236}">
                    <a16:creationId xmlns:a16="http://schemas.microsoft.com/office/drawing/2014/main" id="{CA603925-50A4-413D-A881-6F1637A69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4" name="Image 203">
                <a:extLst>
                  <a:ext uri="{FF2B5EF4-FFF2-40B4-BE49-F238E27FC236}">
                    <a16:creationId xmlns:a16="http://schemas.microsoft.com/office/drawing/2014/main" id="{AE70A00E-1983-4AAF-B45D-B0100D4F1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5" name="Image 204">
                <a:extLst>
                  <a:ext uri="{FF2B5EF4-FFF2-40B4-BE49-F238E27FC236}">
                    <a16:creationId xmlns:a16="http://schemas.microsoft.com/office/drawing/2014/main" id="{14106E49-B486-4D43-A41E-DB95CB6B4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6" name="Image 205">
                <a:extLst>
                  <a:ext uri="{FF2B5EF4-FFF2-40B4-BE49-F238E27FC236}">
                    <a16:creationId xmlns:a16="http://schemas.microsoft.com/office/drawing/2014/main" id="{E14E3132-A495-4EB7-BFDA-89C89ED7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7" name="Image 206">
                <a:extLst>
                  <a:ext uri="{FF2B5EF4-FFF2-40B4-BE49-F238E27FC236}">
                    <a16:creationId xmlns:a16="http://schemas.microsoft.com/office/drawing/2014/main" id="{BC16E79A-DAEA-4563-A393-48A7E33FA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8" name="Image 207">
                <a:extLst>
                  <a:ext uri="{FF2B5EF4-FFF2-40B4-BE49-F238E27FC236}">
                    <a16:creationId xmlns:a16="http://schemas.microsoft.com/office/drawing/2014/main" id="{D1E7F826-B118-41BD-862B-359A7709D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9" name="Image 208">
                <a:extLst>
                  <a:ext uri="{FF2B5EF4-FFF2-40B4-BE49-F238E27FC236}">
                    <a16:creationId xmlns:a16="http://schemas.microsoft.com/office/drawing/2014/main" id="{713279A5-E4E5-422D-8394-953FCDA79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8" name="Groupe 177">
              <a:extLst>
                <a:ext uri="{FF2B5EF4-FFF2-40B4-BE49-F238E27FC236}">
                  <a16:creationId xmlns:a16="http://schemas.microsoft.com/office/drawing/2014/main" id="{ECA3CCB9-0A1B-4069-9F0E-5F07CFEAA9E0}"/>
                </a:ext>
              </a:extLst>
            </p:cNvPr>
            <p:cNvGrpSpPr/>
            <p:nvPr/>
          </p:nvGrpSpPr>
          <p:grpSpPr>
            <a:xfrm>
              <a:off x="5912918" y="3162337"/>
              <a:ext cx="2056839" cy="1537059"/>
              <a:chOff x="7810302" y="3101879"/>
              <a:chExt cx="2056839" cy="1537059"/>
            </a:xfrm>
          </p:grpSpPr>
          <p:pic>
            <p:nvPicPr>
              <p:cNvPr id="190" name="Image 189">
                <a:extLst>
                  <a:ext uri="{FF2B5EF4-FFF2-40B4-BE49-F238E27FC236}">
                    <a16:creationId xmlns:a16="http://schemas.microsoft.com/office/drawing/2014/main" id="{4B6E3C39-F1AF-434D-AF12-8973891F1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1" name="Image 190">
                <a:extLst>
                  <a:ext uri="{FF2B5EF4-FFF2-40B4-BE49-F238E27FC236}">
                    <a16:creationId xmlns:a16="http://schemas.microsoft.com/office/drawing/2014/main" id="{BE1F8ADA-1F2E-4ED5-82C2-14A65B3E7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2" name="Image 191">
                <a:extLst>
                  <a:ext uri="{FF2B5EF4-FFF2-40B4-BE49-F238E27FC236}">
                    <a16:creationId xmlns:a16="http://schemas.microsoft.com/office/drawing/2014/main" id="{60C09FF6-6046-40A2-8A0C-B7790C2ED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3" name="Image 192">
                <a:extLst>
                  <a:ext uri="{FF2B5EF4-FFF2-40B4-BE49-F238E27FC236}">
                    <a16:creationId xmlns:a16="http://schemas.microsoft.com/office/drawing/2014/main" id="{AE979AD3-57D3-4AB9-8091-105B0D738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4" name="Image 193">
                <a:extLst>
                  <a:ext uri="{FF2B5EF4-FFF2-40B4-BE49-F238E27FC236}">
                    <a16:creationId xmlns:a16="http://schemas.microsoft.com/office/drawing/2014/main" id="{336EAECB-E83B-4BD3-A2D6-B61FBD40F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5" name="Image 194">
                <a:extLst>
                  <a:ext uri="{FF2B5EF4-FFF2-40B4-BE49-F238E27FC236}">
                    <a16:creationId xmlns:a16="http://schemas.microsoft.com/office/drawing/2014/main" id="{D13B0C1E-03E0-4CB2-B4FC-D4D975A34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6" name="Image 195">
                <a:extLst>
                  <a:ext uri="{FF2B5EF4-FFF2-40B4-BE49-F238E27FC236}">
                    <a16:creationId xmlns:a16="http://schemas.microsoft.com/office/drawing/2014/main" id="{BC1B025A-27FD-4012-8168-5110F42EF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7" name="Image 196">
                <a:extLst>
                  <a:ext uri="{FF2B5EF4-FFF2-40B4-BE49-F238E27FC236}">
                    <a16:creationId xmlns:a16="http://schemas.microsoft.com/office/drawing/2014/main" id="{78A40F5B-6C59-447C-9C50-D180A9F6B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8" name="Image 197">
                <a:extLst>
                  <a:ext uri="{FF2B5EF4-FFF2-40B4-BE49-F238E27FC236}">
                    <a16:creationId xmlns:a16="http://schemas.microsoft.com/office/drawing/2014/main" id="{C4A7656F-2E63-4A09-AC05-28F8E5E95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9" name="Image 198">
                <a:extLst>
                  <a:ext uri="{FF2B5EF4-FFF2-40B4-BE49-F238E27FC236}">
                    <a16:creationId xmlns:a16="http://schemas.microsoft.com/office/drawing/2014/main" id="{E4C50C64-BD0A-45DC-A83D-78B89F21B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9" name="Groupe 178">
              <a:extLst>
                <a:ext uri="{FF2B5EF4-FFF2-40B4-BE49-F238E27FC236}">
                  <a16:creationId xmlns:a16="http://schemas.microsoft.com/office/drawing/2014/main" id="{3C6CCE20-A7AE-4A7D-AAC9-8D86F68C1808}"/>
                </a:ext>
              </a:extLst>
            </p:cNvPr>
            <p:cNvGrpSpPr/>
            <p:nvPr/>
          </p:nvGrpSpPr>
          <p:grpSpPr>
            <a:xfrm>
              <a:off x="5741085" y="4952591"/>
              <a:ext cx="2056839" cy="1537059"/>
              <a:chOff x="7810302" y="3101879"/>
              <a:chExt cx="2056839" cy="1537059"/>
            </a:xfrm>
          </p:grpSpPr>
          <p:pic>
            <p:nvPicPr>
              <p:cNvPr id="180" name="Image 179">
                <a:extLst>
                  <a:ext uri="{FF2B5EF4-FFF2-40B4-BE49-F238E27FC236}">
                    <a16:creationId xmlns:a16="http://schemas.microsoft.com/office/drawing/2014/main" id="{72AA2F54-4358-4AE5-8AD0-E7AD19438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1" name="Image 180">
                <a:extLst>
                  <a:ext uri="{FF2B5EF4-FFF2-40B4-BE49-F238E27FC236}">
                    <a16:creationId xmlns:a16="http://schemas.microsoft.com/office/drawing/2014/main" id="{E6C8812B-729F-4314-9503-58F89D36A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2" name="Image 181">
                <a:extLst>
                  <a:ext uri="{FF2B5EF4-FFF2-40B4-BE49-F238E27FC236}">
                    <a16:creationId xmlns:a16="http://schemas.microsoft.com/office/drawing/2014/main" id="{B6DC18AF-2C80-44A0-9111-CCE330B4C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3" name="Image 182">
                <a:extLst>
                  <a:ext uri="{FF2B5EF4-FFF2-40B4-BE49-F238E27FC236}">
                    <a16:creationId xmlns:a16="http://schemas.microsoft.com/office/drawing/2014/main" id="{B5AEA91A-4160-4DEE-93D4-7A92CB5B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4" name="Image 183">
                <a:extLst>
                  <a:ext uri="{FF2B5EF4-FFF2-40B4-BE49-F238E27FC236}">
                    <a16:creationId xmlns:a16="http://schemas.microsoft.com/office/drawing/2014/main" id="{C5B7F074-E5B1-43BE-92C7-F2DF2E22D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5" name="Image 184">
                <a:extLst>
                  <a:ext uri="{FF2B5EF4-FFF2-40B4-BE49-F238E27FC236}">
                    <a16:creationId xmlns:a16="http://schemas.microsoft.com/office/drawing/2014/main" id="{64A430FB-9F0A-45F4-BBC7-D625D30E4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6" name="Image 185">
                <a:extLst>
                  <a:ext uri="{FF2B5EF4-FFF2-40B4-BE49-F238E27FC236}">
                    <a16:creationId xmlns:a16="http://schemas.microsoft.com/office/drawing/2014/main" id="{9289F08F-4BBD-4EB8-BA74-03AA746AA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7" name="Image 186">
                <a:extLst>
                  <a:ext uri="{FF2B5EF4-FFF2-40B4-BE49-F238E27FC236}">
                    <a16:creationId xmlns:a16="http://schemas.microsoft.com/office/drawing/2014/main" id="{936057D3-EDE5-4660-88E6-F6BF240E4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8" name="Image 187">
                <a:extLst>
                  <a:ext uri="{FF2B5EF4-FFF2-40B4-BE49-F238E27FC236}">
                    <a16:creationId xmlns:a16="http://schemas.microsoft.com/office/drawing/2014/main" id="{27208762-C3D3-4315-8814-7124E97C4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9" name="Image 188">
                <a:extLst>
                  <a:ext uri="{FF2B5EF4-FFF2-40B4-BE49-F238E27FC236}">
                    <a16:creationId xmlns:a16="http://schemas.microsoft.com/office/drawing/2014/main" id="{FA3374E0-DF84-47E1-A0D5-08663A83F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504" name="Groupe 503">
            <a:extLst>
              <a:ext uri="{FF2B5EF4-FFF2-40B4-BE49-F238E27FC236}">
                <a16:creationId xmlns:a16="http://schemas.microsoft.com/office/drawing/2014/main" id="{84FA7700-BDAA-4596-A7DD-E0E381CFFB23}"/>
              </a:ext>
            </a:extLst>
          </p:cNvPr>
          <p:cNvGrpSpPr/>
          <p:nvPr/>
        </p:nvGrpSpPr>
        <p:grpSpPr>
          <a:xfrm>
            <a:off x="7200751" y="4147521"/>
            <a:ext cx="3381853" cy="2613382"/>
            <a:chOff x="5741085" y="2882939"/>
            <a:chExt cx="4628640" cy="3606711"/>
          </a:xfrm>
        </p:grpSpPr>
        <p:pic>
          <p:nvPicPr>
            <p:cNvPr id="505" name="Image 504">
              <a:extLst>
                <a:ext uri="{FF2B5EF4-FFF2-40B4-BE49-F238E27FC236}">
                  <a16:creationId xmlns:a16="http://schemas.microsoft.com/office/drawing/2014/main" id="{DF75E260-2932-4765-B6BE-111DB5D29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506" name="Groupe 505">
              <a:extLst>
                <a:ext uri="{FF2B5EF4-FFF2-40B4-BE49-F238E27FC236}">
                  <a16:creationId xmlns:a16="http://schemas.microsoft.com/office/drawing/2014/main" id="{C10C7A93-B5C9-429A-BBBB-CD1E5A744540}"/>
                </a:ext>
              </a:extLst>
            </p:cNvPr>
            <p:cNvGrpSpPr/>
            <p:nvPr/>
          </p:nvGrpSpPr>
          <p:grpSpPr>
            <a:xfrm>
              <a:off x="7206702" y="4013909"/>
              <a:ext cx="2056839" cy="1537059"/>
              <a:chOff x="7810302" y="3101879"/>
              <a:chExt cx="2056839" cy="1537059"/>
            </a:xfrm>
          </p:grpSpPr>
          <p:pic>
            <p:nvPicPr>
              <p:cNvPr id="606" name="Image 605">
                <a:extLst>
                  <a:ext uri="{FF2B5EF4-FFF2-40B4-BE49-F238E27FC236}">
                    <a16:creationId xmlns:a16="http://schemas.microsoft.com/office/drawing/2014/main" id="{C24C409C-F1D1-44BB-B2CF-73EE9C2DD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07" name="Image 606">
                <a:extLst>
                  <a:ext uri="{FF2B5EF4-FFF2-40B4-BE49-F238E27FC236}">
                    <a16:creationId xmlns:a16="http://schemas.microsoft.com/office/drawing/2014/main" id="{26DC70E6-9ED3-4C21-9A27-BB43CCCD4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08" name="Image 607">
                <a:extLst>
                  <a:ext uri="{FF2B5EF4-FFF2-40B4-BE49-F238E27FC236}">
                    <a16:creationId xmlns:a16="http://schemas.microsoft.com/office/drawing/2014/main" id="{C05E1D04-0DC8-4812-B003-656FB6387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09" name="Image 608">
                <a:extLst>
                  <a:ext uri="{FF2B5EF4-FFF2-40B4-BE49-F238E27FC236}">
                    <a16:creationId xmlns:a16="http://schemas.microsoft.com/office/drawing/2014/main" id="{E9DCA479-00E1-4F26-B727-E42AFFB39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10" name="Image 609">
                <a:extLst>
                  <a:ext uri="{FF2B5EF4-FFF2-40B4-BE49-F238E27FC236}">
                    <a16:creationId xmlns:a16="http://schemas.microsoft.com/office/drawing/2014/main" id="{EF9EBC36-4D69-4DF7-8F41-93B5DD5E2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11" name="Image 610">
                <a:extLst>
                  <a:ext uri="{FF2B5EF4-FFF2-40B4-BE49-F238E27FC236}">
                    <a16:creationId xmlns:a16="http://schemas.microsoft.com/office/drawing/2014/main" id="{1B73EAB9-DA83-45DF-91F8-029CA0DFE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12" name="Image 611">
                <a:extLst>
                  <a:ext uri="{FF2B5EF4-FFF2-40B4-BE49-F238E27FC236}">
                    <a16:creationId xmlns:a16="http://schemas.microsoft.com/office/drawing/2014/main" id="{9A670B2C-615B-43BA-81EA-E368A290A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13" name="Image 612">
                <a:extLst>
                  <a:ext uri="{FF2B5EF4-FFF2-40B4-BE49-F238E27FC236}">
                    <a16:creationId xmlns:a16="http://schemas.microsoft.com/office/drawing/2014/main" id="{89A641E0-212C-4672-BFD0-74C11E071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14" name="Image 613">
                <a:extLst>
                  <a:ext uri="{FF2B5EF4-FFF2-40B4-BE49-F238E27FC236}">
                    <a16:creationId xmlns:a16="http://schemas.microsoft.com/office/drawing/2014/main" id="{179D3A8B-E372-42A4-89E3-EDEF3925E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15" name="Image 614">
                <a:extLst>
                  <a:ext uri="{FF2B5EF4-FFF2-40B4-BE49-F238E27FC236}">
                    <a16:creationId xmlns:a16="http://schemas.microsoft.com/office/drawing/2014/main" id="{4F24741E-57CB-44A1-B36A-F4ED2391D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07" name="Groupe 506">
              <a:extLst>
                <a:ext uri="{FF2B5EF4-FFF2-40B4-BE49-F238E27FC236}">
                  <a16:creationId xmlns:a16="http://schemas.microsoft.com/office/drawing/2014/main" id="{E32943BE-F83E-460B-B828-13C8BECEB19A}"/>
                </a:ext>
              </a:extLst>
            </p:cNvPr>
            <p:cNvGrpSpPr/>
            <p:nvPr/>
          </p:nvGrpSpPr>
          <p:grpSpPr>
            <a:xfrm>
              <a:off x="5841733" y="4052021"/>
              <a:ext cx="2056839" cy="1537059"/>
              <a:chOff x="7810302" y="3101879"/>
              <a:chExt cx="2056839" cy="1537059"/>
            </a:xfrm>
          </p:grpSpPr>
          <p:pic>
            <p:nvPicPr>
              <p:cNvPr id="596" name="Image 595">
                <a:extLst>
                  <a:ext uri="{FF2B5EF4-FFF2-40B4-BE49-F238E27FC236}">
                    <a16:creationId xmlns:a16="http://schemas.microsoft.com/office/drawing/2014/main" id="{0FAB4753-0B94-4A1D-AA58-8E8160BB4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97" name="Image 596">
                <a:extLst>
                  <a:ext uri="{FF2B5EF4-FFF2-40B4-BE49-F238E27FC236}">
                    <a16:creationId xmlns:a16="http://schemas.microsoft.com/office/drawing/2014/main" id="{77795C35-2226-4B90-B086-3097F633A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98" name="Image 597">
                <a:extLst>
                  <a:ext uri="{FF2B5EF4-FFF2-40B4-BE49-F238E27FC236}">
                    <a16:creationId xmlns:a16="http://schemas.microsoft.com/office/drawing/2014/main" id="{7F3D3D5D-67E9-4A27-A295-929DC0DB3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99" name="Image 598">
                <a:extLst>
                  <a:ext uri="{FF2B5EF4-FFF2-40B4-BE49-F238E27FC236}">
                    <a16:creationId xmlns:a16="http://schemas.microsoft.com/office/drawing/2014/main" id="{60249721-0B48-43DD-AFDE-149FCCE03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00" name="Image 599">
                <a:extLst>
                  <a:ext uri="{FF2B5EF4-FFF2-40B4-BE49-F238E27FC236}">
                    <a16:creationId xmlns:a16="http://schemas.microsoft.com/office/drawing/2014/main" id="{2B46B5E4-4E00-43BD-A608-CAE2B2A26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01" name="Image 600">
                <a:extLst>
                  <a:ext uri="{FF2B5EF4-FFF2-40B4-BE49-F238E27FC236}">
                    <a16:creationId xmlns:a16="http://schemas.microsoft.com/office/drawing/2014/main" id="{B13DEC82-CC03-48C0-9A92-B69A2F0E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02" name="Image 601">
                <a:extLst>
                  <a:ext uri="{FF2B5EF4-FFF2-40B4-BE49-F238E27FC236}">
                    <a16:creationId xmlns:a16="http://schemas.microsoft.com/office/drawing/2014/main" id="{5EF6232D-1D84-4C12-9163-E3F896F29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03" name="Image 602">
                <a:extLst>
                  <a:ext uri="{FF2B5EF4-FFF2-40B4-BE49-F238E27FC236}">
                    <a16:creationId xmlns:a16="http://schemas.microsoft.com/office/drawing/2014/main" id="{ED406C1C-AFE3-4631-846A-3E0342177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04" name="Image 603">
                <a:extLst>
                  <a:ext uri="{FF2B5EF4-FFF2-40B4-BE49-F238E27FC236}">
                    <a16:creationId xmlns:a16="http://schemas.microsoft.com/office/drawing/2014/main" id="{44FD6DB7-CA3E-4DD8-A1E3-1DA8901A7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05" name="Image 604">
                <a:extLst>
                  <a:ext uri="{FF2B5EF4-FFF2-40B4-BE49-F238E27FC236}">
                    <a16:creationId xmlns:a16="http://schemas.microsoft.com/office/drawing/2014/main" id="{63D349F5-F1EB-4443-BF84-33423626C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08" name="Groupe 507">
              <a:extLst>
                <a:ext uri="{FF2B5EF4-FFF2-40B4-BE49-F238E27FC236}">
                  <a16:creationId xmlns:a16="http://schemas.microsoft.com/office/drawing/2014/main" id="{A8BE5204-3AA7-4197-9216-D8EFD07469BE}"/>
                </a:ext>
              </a:extLst>
            </p:cNvPr>
            <p:cNvGrpSpPr/>
            <p:nvPr/>
          </p:nvGrpSpPr>
          <p:grpSpPr>
            <a:xfrm>
              <a:off x="6544822" y="4690497"/>
              <a:ext cx="2056839" cy="1537059"/>
              <a:chOff x="7810302" y="3101879"/>
              <a:chExt cx="2056839" cy="1537059"/>
            </a:xfrm>
          </p:grpSpPr>
          <p:pic>
            <p:nvPicPr>
              <p:cNvPr id="586" name="Image 585">
                <a:extLst>
                  <a:ext uri="{FF2B5EF4-FFF2-40B4-BE49-F238E27FC236}">
                    <a16:creationId xmlns:a16="http://schemas.microsoft.com/office/drawing/2014/main" id="{834DB128-B274-44E4-81D6-3761AAD85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87" name="Image 586">
                <a:extLst>
                  <a:ext uri="{FF2B5EF4-FFF2-40B4-BE49-F238E27FC236}">
                    <a16:creationId xmlns:a16="http://schemas.microsoft.com/office/drawing/2014/main" id="{CEF05C53-6FA5-41DD-86B0-AD67CA2C6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88" name="Image 587">
                <a:extLst>
                  <a:ext uri="{FF2B5EF4-FFF2-40B4-BE49-F238E27FC236}">
                    <a16:creationId xmlns:a16="http://schemas.microsoft.com/office/drawing/2014/main" id="{C94D533B-91D7-4555-81F3-9E1838C6F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89" name="Image 588">
                <a:extLst>
                  <a:ext uri="{FF2B5EF4-FFF2-40B4-BE49-F238E27FC236}">
                    <a16:creationId xmlns:a16="http://schemas.microsoft.com/office/drawing/2014/main" id="{B63C68B5-2450-4BF9-998C-C4987CAC9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590" name="Image 589">
                <a:extLst>
                  <a:ext uri="{FF2B5EF4-FFF2-40B4-BE49-F238E27FC236}">
                    <a16:creationId xmlns:a16="http://schemas.microsoft.com/office/drawing/2014/main" id="{2EBF848B-D31D-4FC0-94E4-EFDFCFAC7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591" name="Image 590">
                <a:extLst>
                  <a:ext uri="{FF2B5EF4-FFF2-40B4-BE49-F238E27FC236}">
                    <a16:creationId xmlns:a16="http://schemas.microsoft.com/office/drawing/2014/main" id="{74C836BC-6D55-46FB-AEB7-3768DF85AC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592" name="Image 591">
                <a:extLst>
                  <a:ext uri="{FF2B5EF4-FFF2-40B4-BE49-F238E27FC236}">
                    <a16:creationId xmlns:a16="http://schemas.microsoft.com/office/drawing/2014/main" id="{689F43F7-9FF4-4883-AF99-8FCEB5A98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593" name="Image 592">
                <a:extLst>
                  <a:ext uri="{FF2B5EF4-FFF2-40B4-BE49-F238E27FC236}">
                    <a16:creationId xmlns:a16="http://schemas.microsoft.com/office/drawing/2014/main" id="{1EBBB398-09B2-42B8-8F34-1780A6074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594" name="Image 593">
                <a:extLst>
                  <a:ext uri="{FF2B5EF4-FFF2-40B4-BE49-F238E27FC236}">
                    <a16:creationId xmlns:a16="http://schemas.microsoft.com/office/drawing/2014/main" id="{875FB97A-01E5-4BA9-8C96-68ADAAC52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595" name="Image 594">
                <a:extLst>
                  <a:ext uri="{FF2B5EF4-FFF2-40B4-BE49-F238E27FC236}">
                    <a16:creationId xmlns:a16="http://schemas.microsoft.com/office/drawing/2014/main" id="{7401218E-603B-44BA-9F44-79249FFB1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09" name="Groupe 508">
              <a:extLst>
                <a:ext uri="{FF2B5EF4-FFF2-40B4-BE49-F238E27FC236}">
                  <a16:creationId xmlns:a16="http://schemas.microsoft.com/office/drawing/2014/main" id="{068E88DD-39D1-4564-B487-68DC4E4F198C}"/>
                </a:ext>
              </a:extLst>
            </p:cNvPr>
            <p:cNvGrpSpPr/>
            <p:nvPr/>
          </p:nvGrpSpPr>
          <p:grpSpPr>
            <a:xfrm>
              <a:off x="7672844" y="4777870"/>
              <a:ext cx="2056839" cy="1537059"/>
              <a:chOff x="7810302" y="3101879"/>
              <a:chExt cx="2056839" cy="1537059"/>
            </a:xfrm>
          </p:grpSpPr>
          <p:pic>
            <p:nvPicPr>
              <p:cNvPr id="576" name="Image 575">
                <a:extLst>
                  <a:ext uri="{FF2B5EF4-FFF2-40B4-BE49-F238E27FC236}">
                    <a16:creationId xmlns:a16="http://schemas.microsoft.com/office/drawing/2014/main" id="{3D3FE816-E8E3-4539-B8CA-7D82AC033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77" name="Image 576">
                <a:extLst>
                  <a:ext uri="{FF2B5EF4-FFF2-40B4-BE49-F238E27FC236}">
                    <a16:creationId xmlns:a16="http://schemas.microsoft.com/office/drawing/2014/main" id="{685F2E1F-3697-4B90-A30D-59431A1A2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78" name="Image 577">
                <a:extLst>
                  <a:ext uri="{FF2B5EF4-FFF2-40B4-BE49-F238E27FC236}">
                    <a16:creationId xmlns:a16="http://schemas.microsoft.com/office/drawing/2014/main" id="{EF7DD877-28AB-4B30-A318-2BFF9C97F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79" name="Image 578">
                <a:extLst>
                  <a:ext uri="{FF2B5EF4-FFF2-40B4-BE49-F238E27FC236}">
                    <a16:creationId xmlns:a16="http://schemas.microsoft.com/office/drawing/2014/main" id="{C26CA822-B319-4EBD-B743-90B12627C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580" name="Image 579">
                <a:extLst>
                  <a:ext uri="{FF2B5EF4-FFF2-40B4-BE49-F238E27FC236}">
                    <a16:creationId xmlns:a16="http://schemas.microsoft.com/office/drawing/2014/main" id="{568FA411-1A3D-4EAA-9112-DA238C2E4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581" name="Image 580">
                <a:extLst>
                  <a:ext uri="{FF2B5EF4-FFF2-40B4-BE49-F238E27FC236}">
                    <a16:creationId xmlns:a16="http://schemas.microsoft.com/office/drawing/2014/main" id="{474E428A-8AD5-44AC-B08F-52B020F33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582" name="Image 581">
                <a:extLst>
                  <a:ext uri="{FF2B5EF4-FFF2-40B4-BE49-F238E27FC236}">
                    <a16:creationId xmlns:a16="http://schemas.microsoft.com/office/drawing/2014/main" id="{ABFB9645-DFDA-451A-9C14-A3F3EF7F6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583" name="Image 582">
                <a:extLst>
                  <a:ext uri="{FF2B5EF4-FFF2-40B4-BE49-F238E27FC236}">
                    <a16:creationId xmlns:a16="http://schemas.microsoft.com/office/drawing/2014/main" id="{45E5EEBD-AC87-4E44-B143-2DE6D199F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584" name="Image 583">
                <a:extLst>
                  <a:ext uri="{FF2B5EF4-FFF2-40B4-BE49-F238E27FC236}">
                    <a16:creationId xmlns:a16="http://schemas.microsoft.com/office/drawing/2014/main" id="{E82C5E82-A2DE-451E-A105-8609B1F8F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585" name="Image 584">
                <a:extLst>
                  <a:ext uri="{FF2B5EF4-FFF2-40B4-BE49-F238E27FC236}">
                    <a16:creationId xmlns:a16="http://schemas.microsoft.com/office/drawing/2014/main" id="{E6343F51-11B9-4514-9972-DF9A28C98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10" name="Groupe 509">
              <a:extLst>
                <a:ext uri="{FF2B5EF4-FFF2-40B4-BE49-F238E27FC236}">
                  <a16:creationId xmlns:a16="http://schemas.microsoft.com/office/drawing/2014/main" id="{F3D04BD0-EB79-48A7-8C65-C126A7ED65D7}"/>
                </a:ext>
              </a:extLst>
            </p:cNvPr>
            <p:cNvGrpSpPr/>
            <p:nvPr/>
          </p:nvGrpSpPr>
          <p:grpSpPr>
            <a:xfrm>
              <a:off x="8312886" y="4030227"/>
              <a:ext cx="2056839" cy="1537059"/>
              <a:chOff x="7810302" y="3101879"/>
              <a:chExt cx="2056839" cy="1537059"/>
            </a:xfrm>
          </p:grpSpPr>
          <p:pic>
            <p:nvPicPr>
              <p:cNvPr id="566" name="Image 565">
                <a:extLst>
                  <a:ext uri="{FF2B5EF4-FFF2-40B4-BE49-F238E27FC236}">
                    <a16:creationId xmlns:a16="http://schemas.microsoft.com/office/drawing/2014/main" id="{975E91CD-04AD-4B30-BC20-4B904738F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67" name="Image 566">
                <a:extLst>
                  <a:ext uri="{FF2B5EF4-FFF2-40B4-BE49-F238E27FC236}">
                    <a16:creationId xmlns:a16="http://schemas.microsoft.com/office/drawing/2014/main" id="{14781E90-28E6-4C40-8723-4EC595213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68" name="Image 567">
                <a:extLst>
                  <a:ext uri="{FF2B5EF4-FFF2-40B4-BE49-F238E27FC236}">
                    <a16:creationId xmlns:a16="http://schemas.microsoft.com/office/drawing/2014/main" id="{0334EEB5-74EE-4EBE-89E7-DE0DD5F85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69" name="Image 568">
                <a:extLst>
                  <a:ext uri="{FF2B5EF4-FFF2-40B4-BE49-F238E27FC236}">
                    <a16:creationId xmlns:a16="http://schemas.microsoft.com/office/drawing/2014/main" id="{90EBCC4D-B590-461F-BDFD-3A3366B8C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570" name="Image 569">
                <a:extLst>
                  <a:ext uri="{FF2B5EF4-FFF2-40B4-BE49-F238E27FC236}">
                    <a16:creationId xmlns:a16="http://schemas.microsoft.com/office/drawing/2014/main" id="{8922AA1F-AD72-463A-BF5C-C9B5397A3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571" name="Image 570">
                <a:extLst>
                  <a:ext uri="{FF2B5EF4-FFF2-40B4-BE49-F238E27FC236}">
                    <a16:creationId xmlns:a16="http://schemas.microsoft.com/office/drawing/2014/main" id="{C8D706D5-96CE-4832-AF76-FF28146F0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572" name="Image 571">
                <a:extLst>
                  <a:ext uri="{FF2B5EF4-FFF2-40B4-BE49-F238E27FC236}">
                    <a16:creationId xmlns:a16="http://schemas.microsoft.com/office/drawing/2014/main" id="{E9672BFB-FCCD-4720-9D77-03905C232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573" name="Image 572">
                <a:extLst>
                  <a:ext uri="{FF2B5EF4-FFF2-40B4-BE49-F238E27FC236}">
                    <a16:creationId xmlns:a16="http://schemas.microsoft.com/office/drawing/2014/main" id="{1F308514-7270-4901-964F-605B5F0AF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574" name="Image 573">
                <a:extLst>
                  <a:ext uri="{FF2B5EF4-FFF2-40B4-BE49-F238E27FC236}">
                    <a16:creationId xmlns:a16="http://schemas.microsoft.com/office/drawing/2014/main" id="{22C3CF6C-983F-43EE-AAEF-E385C31FE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575" name="Image 574">
                <a:extLst>
                  <a:ext uri="{FF2B5EF4-FFF2-40B4-BE49-F238E27FC236}">
                    <a16:creationId xmlns:a16="http://schemas.microsoft.com/office/drawing/2014/main" id="{51F685EC-2433-4B34-8257-C0C08E684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11" name="Groupe 510">
              <a:extLst>
                <a:ext uri="{FF2B5EF4-FFF2-40B4-BE49-F238E27FC236}">
                  <a16:creationId xmlns:a16="http://schemas.microsoft.com/office/drawing/2014/main" id="{C699AD5D-B4DD-4187-AFF4-AF7975929A1E}"/>
                </a:ext>
              </a:extLst>
            </p:cNvPr>
            <p:cNvGrpSpPr/>
            <p:nvPr/>
          </p:nvGrpSpPr>
          <p:grpSpPr>
            <a:xfrm>
              <a:off x="7841829" y="3464768"/>
              <a:ext cx="2056839" cy="1537059"/>
              <a:chOff x="7810302" y="3101879"/>
              <a:chExt cx="2056839" cy="1537059"/>
            </a:xfrm>
          </p:grpSpPr>
          <p:pic>
            <p:nvPicPr>
              <p:cNvPr id="556" name="Image 555">
                <a:extLst>
                  <a:ext uri="{FF2B5EF4-FFF2-40B4-BE49-F238E27FC236}">
                    <a16:creationId xmlns:a16="http://schemas.microsoft.com/office/drawing/2014/main" id="{5C339700-EC4A-4359-875B-E5EC81C2C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57" name="Image 556">
                <a:extLst>
                  <a:ext uri="{FF2B5EF4-FFF2-40B4-BE49-F238E27FC236}">
                    <a16:creationId xmlns:a16="http://schemas.microsoft.com/office/drawing/2014/main" id="{729BFAFD-15CB-40CD-8534-1D7BB760F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58" name="Image 557">
                <a:extLst>
                  <a:ext uri="{FF2B5EF4-FFF2-40B4-BE49-F238E27FC236}">
                    <a16:creationId xmlns:a16="http://schemas.microsoft.com/office/drawing/2014/main" id="{DBAB8195-736E-4694-9B39-C43D181B1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59" name="Image 558">
                <a:extLst>
                  <a:ext uri="{FF2B5EF4-FFF2-40B4-BE49-F238E27FC236}">
                    <a16:creationId xmlns:a16="http://schemas.microsoft.com/office/drawing/2014/main" id="{B447BE14-5575-4EA3-AD4E-C91CF7868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560" name="Image 559">
                <a:extLst>
                  <a:ext uri="{FF2B5EF4-FFF2-40B4-BE49-F238E27FC236}">
                    <a16:creationId xmlns:a16="http://schemas.microsoft.com/office/drawing/2014/main" id="{A0CE23EB-F593-4C6B-A47F-18C23AD6E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561" name="Image 560">
                <a:extLst>
                  <a:ext uri="{FF2B5EF4-FFF2-40B4-BE49-F238E27FC236}">
                    <a16:creationId xmlns:a16="http://schemas.microsoft.com/office/drawing/2014/main" id="{5B48E5B4-AE4E-4F94-BAA0-081CCE75B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562" name="Image 561">
                <a:extLst>
                  <a:ext uri="{FF2B5EF4-FFF2-40B4-BE49-F238E27FC236}">
                    <a16:creationId xmlns:a16="http://schemas.microsoft.com/office/drawing/2014/main" id="{9D78E5B2-D6AB-4DD0-A1B1-6316235E1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563" name="Image 562">
                <a:extLst>
                  <a:ext uri="{FF2B5EF4-FFF2-40B4-BE49-F238E27FC236}">
                    <a16:creationId xmlns:a16="http://schemas.microsoft.com/office/drawing/2014/main" id="{458C693C-B7E5-48ED-8C79-B62589E44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564" name="Image 563">
                <a:extLst>
                  <a:ext uri="{FF2B5EF4-FFF2-40B4-BE49-F238E27FC236}">
                    <a16:creationId xmlns:a16="http://schemas.microsoft.com/office/drawing/2014/main" id="{2A70644A-E346-4ACC-B049-3604A4B4E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565" name="Image 564">
                <a:extLst>
                  <a:ext uri="{FF2B5EF4-FFF2-40B4-BE49-F238E27FC236}">
                    <a16:creationId xmlns:a16="http://schemas.microsoft.com/office/drawing/2014/main" id="{48586D4B-788C-43E2-A527-628BEFB08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12" name="Groupe 511">
              <a:extLst>
                <a:ext uri="{FF2B5EF4-FFF2-40B4-BE49-F238E27FC236}">
                  <a16:creationId xmlns:a16="http://schemas.microsoft.com/office/drawing/2014/main" id="{F2171D6C-01F9-4310-A676-79BEB4124520}"/>
                </a:ext>
              </a:extLst>
            </p:cNvPr>
            <p:cNvGrpSpPr/>
            <p:nvPr/>
          </p:nvGrpSpPr>
          <p:grpSpPr>
            <a:xfrm>
              <a:off x="7701740" y="2882939"/>
              <a:ext cx="2056839" cy="1537059"/>
              <a:chOff x="7810302" y="3101879"/>
              <a:chExt cx="2056839" cy="1537059"/>
            </a:xfrm>
          </p:grpSpPr>
          <p:pic>
            <p:nvPicPr>
              <p:cNvPr id="546" name="Image 545">
                <a:extLst>
                  <a:ext uri="{FF2B5EF4-FFF2-40B4-BE49-F238E27FC236}">
                    <a16:creationId xmlns:a16="http://schemas.microsoft.com/office/drawing/2014/main" id="{726FF767-CB4E-4C15-96BA-B2AEE84CD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47" name="Image 546">
                <a:extLst>
                  <a:ext uri="{FF2B5EF4-FFF2-40B4-BE49-F238E27FC236}">
                    <a16:creationId xmlns:a16="http://schemas.microsoft.com/office/drawing/2014/main" id="{88084E0B-0A32-43ED-B903-C368B5C65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48" name="Image 547">
                <a:extLst>
                  <a:ext uri="{FF2B5EF4-FFF2-40B4-BE49-F238E27FC236}">
                    <a16:creationId xmlns:a16="http://schemas.microsoft.com/office/drawing/2014/main" id="{1BF63DCB-188E-4C01-9985-137F8314C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49" name="Image 548">
                <a:extLst>
                  <a:ext uri="{FF2B5EF4-FFF2-40B4-BE49-F238E27FC236}">
                    <a16:creationId xmlns:a16="http://schemas.microsoft.com/office/drawing/2014/main" id="{831861C9-94BF-45FC-B8AE-6F6AA5196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550" name="Image 549">
                <a:extLst>
                  <a:ext uri="{FF2B5EF4-FFF2-40B4-BE49-F238E27FC236}">
                    <a16:creationId xmlns:a16="http://schemas.microsoft.com/office/drawing/2014/main" id="{E99D6A5D-0D29-4775-92EE-653BE100B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551" name="Image 550">
                <a:extLst>
                  <a:ext uri="{FF2B5EF4-FFF2-40B4-BE49-F238E27FC236}">
                    <a16:creationId xmlns:a16="http://schemas.microsoft.com/office/drawing/2014/main" id="{43F96ED3-741C-432F-8BD3-7D41FCF12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552" name="Image 551">
                <a:extLst>
                  <a:ext uri="{FF2B5EF4-FFF2-40B4-BE49-F238E27FC236}">
                    <a16:creationId xmlns:a16="http://schemas.microsoft.com/office/drawing/2014/main" id="{45FB33EB-AB94-4344-9966-F25C0E8A5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553" name="Image 552">
                <a:extLst>
                  <a:ext uri="{FF2B5EF4-FFF2-40B4-BE49-F238E27FC236}">
                    <a16:creationId xmlns:a16="http://schemas.microsoft.com/office/drawing/2014/main" id="{752063B3-241A-48FB-A758-EC897ED66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554" name="Image 553">
                <a:extLst>
                  <a:ext uri="{FF2B5EF4-FFF2-40B4-BE49-F238E27FC236}">
                    <a16:creationId xmlns:a16="http://schemas.microsoft.com/office/drawing/2014/main" id="{533A1E06-ADB8-49F1-9064-D860C12D0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555" name="Image 554">
                <a:extLst>
                  <a:ext uri="{FF2B5EF4-FFF2-40B4-BE49-F238E27FC236}">
                    <a16:creationId xmlns:a16="http://schemas.microsoft.com/office/drawing/2014/main" id="{367FA381-CE54-4BD8-AECD-BF56A001F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13" name="Groupe 512">
              <a:extLst>
                <a:ext uri="{FF2B5EF4-FFF2-40B4-BE49-F238E27FC236}">
                  <a16:creationId xmlns:a16="http://schemas.microsoft.com/office/drawing/2014/main" id="{8EC80AF0-2081-42A9-9E64-24D91F2B1609}"/>
                </a:ext>
              </a:extLst>
            </p:cNvPr>
            <p:cNvGrpSpPr/>
            <p:nvPr/>
          </p:nvGrpSpPr>
          <p:grpSpPr>
            <a:xfrm>
              <a:off x="6805866" y="3184587"/>
              <a:ext cx="2056839" cy="1537059"/>
              <a:chOff x="7810302" y="3101879"/>
              <a:chExt cx="2056839" cy="1537059"/>
            </a:xfrm>
          </p:grpSpPr>
          <p:pic>
            <p:nvPicPr>
              <p:cNvPr id="536" name="Image 535">
                <a:extLst>
                  <a:ext uri="{FF2B5EF4-FFF2-40B4-BE49-F238E27FC236}">
                    <a16:creationId xmlns:a16="http://schemas.microsoft.com/office/drawing/2014/main" id="{2ECAC5AE-1D48-4695-B662-2D61C9EFB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37" name="Image 536">
                <a:extLst>
                  <a:ext uri="{FF2B5EF4-FFF2-40B4-BE49-F238E27FC236}">
                    <a16:creationId xmlns:a16="http://schemas.microsoft.com/office/drawing/2014/main" id="{03ACAE42-F7B1-44C4-B304-36CA38BE5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38" name="Image 537">
                <a:extLst>
                  <a:ext uri="{FF2B5EF4-FFF2-40B4-BE49-F238E27FC236}">
                    <a16:creationId xmlns:a16="http://schemas.microsoft.com/office/drawing/2014/main" id="{3B581065-2537-42D7-A70F-8148B5831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39" name="Image 538">
                <a:extLst>
                  <a:ext uri="{FF2B5EF4-FFF2-40B4-BE49-F238E27FC236}">
                    <a16:creationId xmlns:a16="http://schemas.microsoft.com/office/drawing/2014/main" id="{BEB0FD86-81AD-4396-A249-032495BA9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540" name="Image 539">
                <a:extLst>
                  <a:ext uri="{FF2B5EF4-FFF2-40B4-BE49-F238E27FC236}">
                    <a16:creationId xmlns:a16="http://schemas.microsoft.com/office/drawing/2014/main" id="{9F89FAC0-4F7E-4516-8E98-72437B02B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541" name="Image 540">
                <a:extLst>
                  <a:ext uri="{FF2B5EF4-FFF2-40B4-BE49-F238E27FC236}">
                    <a16:creationId xmlns:a16="http://schemas.microsoft.com/office/drawing/2014/main" id="{DF5A9FAE-5499-4BFA-8BBA-440BF3A5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542" name="Image 541">
                <a:extLst>
                  <a:ext uri="{FF2B5EF4-FFF2-40B4-BE49-F238E27FC236}">
                    <a16:creationId xmlns:a16="http://schemas.microsoft.com/office/drawing/2014/main" id="{13A09CB8-8123-4135-AB69-DF8B4D3CE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543" name="Image 542">
                <a:extLst>
                  <a:ext uri="{FF2B5EF4-FFF2-40B4-BE49-F238E27FC236}">
                    <a16:creationId xmlns:a16="http://schemas.microsoft.com/office/drawing/2014/main" id="{55A75DC6-9DFE-4636-9313-A1079F728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544" name="Image 543">
                <a:extLst>
                  <a:ext uri="{FF2B5EF4-FFF2-40B4-BE49-F238E27FC236}">
                    <a16:creationId xmlns:a16="http://schemas.microsoft.com/office/drawing/2014/main" id="{6D2E5448-925E-43BD-923A-3CD8891E0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545" name="Image 544">
                <a:extLst>
                  <a:ext uri="{FF2B5EF4-FFF2-40B4-BE49-F238E27FC236}">
                    <a16:creationId xmlns:a16="http://schemas.microsoft.com/office/drawing/2014/main" id="{69F0E430-844F-4D9B-B395-E69F35D5D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14" name="Groupe 513">
              <a:extLst>
                <a:ext uri="{FF2B5EF4-FFF2-40B4-BE49-F238E27FC236}">
                  <a16:creationId xmlns:a16="http://schemas.microsoft.com/office/drawing/2014/main" id="{407B22F7-0114-41DB-85D5-B912469A3B19}"/>
                </a:ext>
              </a:extLst>
            </p:cNvPr>
            <p:cNvGrpSpPr/>
            <p:nvPr/>
          </p:nvGrpSpPr>
          <p:grpSpPr>
            <a:xfrm>
              <a:off x="5912918" y="3162337"/>
              <a:ext cx="2056839" cy="1537059"/>
              <a:chOff x="7810302" y="3101879"/>
              <a:chExt cx="2056839" cy="1537059"/>
            </a:xfrm>
          </p:grpSpPr>
          <p:pic>
            <p:nvPicPr>
              <p:cNvPr id="526" name="Image 525">
                <a:extLst>
                  <a:ext uri="{FF2B5EF4-FFF2-40B4-BE49-F238E27FC236}">
                    <a16:creationId xmlns:a16="http://schemas.microsoft.com/office/drawing/2014/main" id="{93063AE2-089A-478C-88E3-9BE6769E2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27" name="Image 526">
                <a:extLst>
                  <a:ext uri="{FF2B5EF4-FFF2-40B4-BE49-F238E27FC236}">
                    <a16:creationId xmlns:a16="http://schemas.microsoft.com/office/drawing/2014/main" id="{B7CC7AD3-3DDB-42A0-BBC2-F6D622285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28" name="Image 527">
                <a:extLst>
                  <a:ext uri="{FF2B5EF4-FFF2-40B4-BE49-F238E27FC236}">
                    <a16:creationId xmlns:a16="http://schemas.microsoft.com/office/drawing/2014/main" id="{848CC8CD-4056-4AF7-B1AA-DD9E864DD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29" name="Image 528">
                <a:extLst>
                  <a:ext uri="{FF2B5EF4-FFF2-40B4-BE49-F238E27FC236}">
                    <a16:creationId xmlns:a16="http://schemas.microsoft.com/office/drawing/2014/main" id="{018B2A52-14B3-4534-9838-75DD2E857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530" name="Image 529">
                <a:extLst>
                  <a:ext uri="{FF2B5EF4-FFF2-40B4-BE49-F238E27FC236}">
                    <a16:creationId xmlns:a16="http://schemas.microsoft.com/office/drawing/2014/main" id="{D137923D-42B5-4BCA-B321-D385B55F5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531" name="Image 530">
                <a:extLst>
                  <a:ext uri="{FF2B5EF4-FFF2-40B4-BE49-F238E27FC236}">
                    <a16:creationId xmlns:a16="http://schemas.microsoft.com/office/drawing/2014/main" id="{3591197E-74CA-49F8-924A-766DD1FC2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532" name="Image 531">
                <a:extLst>
                  <a:ext uri="{FF2B5EF4-FFF2-40B4-BE49-F238E27FC236}">
                    <a16:creationId xmlns:a16="http://schemas.microsoft.com/office/drawing/2014/main" id="{8203FCC8-7476-4D97-85A8-A338A3873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533" name="Image 532">
                <a:extLst>
                  <a:ext uri="{FF2B5EF4-FFF2-40B4-BE49-F238E27FC236}">
                    <a16:creationId xmlns:a16="http://schemas.microsoft.com/office/drawing/2014/main" id="{52CC02F2-E8EC-4E25-B697-70D5CC4D1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534" name="Image 533">
                <a:extLst>
                  <a:ext uri="{FF2B5EF4-FFF2-40B4-BE49-F238E27FC236}">
                    <a16:creationId xmlns:a16="http://schemas.microsoft.com/office/drawing/2014/main" id="{76D74906-85DB-4BE5-9C7E-11984D659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535" name="Image 534">
                <a:extLst>
                  <a:ext uri="{FF2B5EF4-FFF2-40B4-BE49-F238E27FC236}">
                    <a16:creationId xmlns:a16="http://schemas.microsoft.com/office/drawing/2014/main" id="{F4643E44-8A41-451B-9235-3F65251B8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515" name="Groupe 514">
              <a:extLst>
                <a:ext uri="{FF2B5EF4-FFF2-40B4-BE49-F238E27FC236}">
                  <a16:creationId xmlns:a16="http://schemas.microsoft.com/office/drawing/2014/main" id="{DD4C4B07-BA3C-4C9B-9A9B-295709C4AE59}"/>
                </a:ext>
              </a:extLst>
            </p:cNvPr>
            <p:cNvGrpSpPr/>
            <p:nvPr/>
          </p:nvGrpSpPr>
          <p:grpSpPr>
            <a:xfrm>
              <a:off x="5741085" y="4952591"/>
              <a:ext cx="2056839" cy="1537059"/>
              <a:chOff x="7810302" y="3101879"/>
              <a:chExt cx="2056839" cy="1537059"/>
            </a:xfrm>
          </p:grpSpPr>
          <p:pic>
            <p:nvPicPr>
              <p:cNvPr id="516" name="Image 515">
                <a:extLst>
                  <a:ext uri="{FF2B5EF4-FFF2-40B4-BE49-F238E27FC236}">
                    <a16:creationId xmlns:a16="http://schemas.microsoft.com/office/drawing/2014/main" id="{D982C778-B842-4E62-877B-7AD36C79E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517" name="Image 516">
                <a:extLst>
                  <a:ext uri="{FF2B5EF4-FFF2-40B4-BE49-F238E27FC236}">
                    <a16:creationId xmlns:a16="http://schemas.microsoft.com/office/drawing/2014/main" id="{27D6B769-5C75-4920-9321-337B68B4B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518" name="Image 517">
                <a:extLst>
                  <a:ext uri="{FF2B5EF4-FFF2-40B4-BE49-F238E27FC236}">
                    <a16:creationId xmlns:a16="http://schemas.microsoft.com/office/drawing/2014/main" id="{C14BD5BE-F813-4915-B8EF-26459CD04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519" name="Image 518">
                <a:extLst>
                  <a:ext uri="{FF2B5EF4-FFF2-40B4-BE49-F238E27FC236}">
                    <a16:creationId xmlns:a16="http://schemas.microsoft.com/office/drawing/2014/main" id="{37D320FA-7084-43A1-B5F0-34DD66DBD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520" name="Image 519">
                <a:extLst>
                  <a:ext uri="{FF2B5EF4-FFF2-40B4-BE49-F238E27FC236}">
                    <a16:creationId xmlns:a16="http://schemas.microsoft.com/office/drawing/2014/main" id="{3927FBEF-E515-4F12-A220-B5F592CDB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521" name="Image 520">
                <a:extLst>
                  <a:ext uri="{FF2B5EF4-FFF2-40B4-BE49-F238E27FC236}">
                    <a16:creationId xmlns:a16="http://schemas.microsoft.com/office/drawing/2014/main" id="{4F06D75B-F408-4884-8669-AE975BBDA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522" name="Image 521">
                <a:extLst>
                  <a:ext uri="{FF2B5EF4-FFF2-40B4-BE49-F238E27FC236}">
                    <a16:creationId xmlns:a16="http://schemas.microsoft.com/office/drawing/2014/main" id="{389AD54F-82F0-4744-AC90-A6995A0BD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523" name="Image 522">
                <a:extLst>
                  <a:ext uri="{FF2B5EF4-FFF2-40B4-BE49-F238E27FC236}">
                    <a16:creationId xmlns:a16="http://schemas.microsoft.com/office/drawing/2014/main" id="{A8A87126-9626-4491-9C12-53150C43B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524" name="Image 523">
                <a:extLst>
                  <a:ext uri="{FF2B5EF4-FFF2-40B4-BE49-F238E27FC236}">
                    <a16:creationId xmlns:a16="http://schemas.microsoft.com/office/drawing/2014/main" id="{7C4538BE-06DF-410A-BFAC-D9BD5A547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525" name="Image 524">
                <a:extLst>
                  <a:ext uri="{FF2B5EF4-FFF2-40B4-BE49-F238E27FC236}">
                    <a16:creationId xmlns:a16="http://schemas.microsoft.com/office/drawing/2014/main" id="{D2C66F7A-E477-4BD4-9441-8F596DA70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616" name="Groupe 615">
            <a:extLst>
              <a:ext uri="{FF2B5EF4-FFF2-40B4-BE49-F238E27FC236}">
                <a16:creationId xmlns:a16="http://schemas.microsoft.com/office/drawing/2014/main" id="{DB93B0F1-B513-4817-8D0D-390D35142181}"/>
              </a:ext>
            </a:extLst>
          </p:cNvPr>
          <p:cNvGrpSpPr/>
          <p:nvPr/>
        </p:nvGrpSpPr>
        <p:grpSpPr>
          <a:xfrm>
            <a:off x="7030333" y="2726794"/>
            <a:ext cx="3381853" cy="2613382"/>
            <a:chOff x="5741085" y="2882939"/>
            <a:chExt cx="4628640" cy="3606711"/>
          </a:xfrm>
        </p:grpSpPr>
        <p:pic>
          <p:nvPicPr>
            <p:cNvPr id="617" name="Image 616">
              <a:extLst>
                <a:ext uri="{FF2B5EF4-FFF2-40B4-BE49-F238E27FC236}">
                  <a16:creationId xmlns:a16="http://schemas.microsoft.com/office/drawing/2014/main" id="{583CE714-5A45-4D29-A482-C7E76630C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618" name="Groupe 617">
              <a:extLst>
                <a:ext uri="{FF2B5EF4-FFF2-40B4-BE49-F238E27FC236}">
                  <a16:creationId xmlns:a16="http://schemas.microsoft.com/office/drawing/2014/main" id="{B3272EF4-0F28-4BB7-9EAD-5E0CE3239D03}"/>
                </a:ext>
              </a:extLst>
            </p:cNvPr>
            <p:cNvGrpSpPr/>
            <p:nvPr/>
          </p:nvGrpSpPr>
          <p:grpSpPr>
            <a:xfrm>
              <a:off x="7206702" y="4013909"/>
              <a:ext cx="2056839" cy="1537059"/>
              <a:chOff x="7810302" y="3101879"/>
              <a:chExt cx="2056839" cy="1537059"/>
            </a:xfrm>
          </p:grpSpPr>
          <p:pic>
            <p:nvPicPr>
              <p:cNvPr id="718" name="Image 717">
                <a:extLst>
                  <a:ext uri="{FF2B5EF4-FFF2-40B4-BE49-F238E27FC236}">
                    <a16:creationId xmlns:a16="http://schemas.microsoft.com/office/drawing/2014/main" id="{F185BD70-C7CD-476F-8C9C-F3F43991A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19" name="Image 718">
                <a:extLst>
                  <a:ext uri="{FF2B5EF4-FFF2-40B4-BE49-F238E27FC236}">
                    <a16:creationId xmlns:a16="http://schemas.microsoft.com/office/drawing/2014/main" id="{56CA8673-4786-4CBD-B48F-561962E18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20" name="Image 719">
                <a:extLst>
                  <a:ext uri="{FF2B5EF4-FFF2-40B4-BE49-F238E27FC236}">
                    <a16:creationId xmlns:a16="http://schemas.microsoft.com/office/drawing/2014/main" id="{0E3299B7-5A10-4C66-BC82-06A339B18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21" name="Image 720">
                <a:extLst>
                  <a:ext uri="{FF2B5EF4-FFF2-40B4-BE49-F238E27FC236}">
                    <a16:creationId xmlns:a16="http://schemas.microsoft.com/office/drawing/2014/main" id="{541AF832-896A-48DF-9459-00EF75235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22" name="Image 721">
                <a:extLst>
                  <a:ext uri="{FF2B5EF4-FFF2-40B4-BE49-F238E27FC236}">
                    <a16:creationId xmlns:a16="http://schemas.microsoft.com/office/drawing/2014/main" id="{5006E2E8-8115-42C5-93A4-5D1F307B5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23" name="Image 722">
                <a:extLst>
                  <a:ext uri="{FF2B5EF4-FFF2-40B4-BE49-F238E27FC236}">
                    <a16:creationId xmlns:a16="http://schemas.microsoft.com/office/drawing/2014/main" id="{F44A1638-6E71-4DA2-B64B-8ABEBCFE7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24" name="Image 723">
                <a:extLst>
                  <a:ext uri="{FF2B5EF4-FFF2-40B4-BE49-F238E27FC236}">
                    <a16:creationId xmlns:a16="http://schemas.microsoft.com/office/drawing/2014/main" id="{0440EB5B-A413-48D4-9FC1-19783215C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25" name="Image 724">
                <a:extLst>
                  <a:ext uri="{FF2B5EF4-FFF2-40B4-BE49-F238E27FC236}">
                    <a16:creationId xmlns:a16="http://schemas.microsoft.com/office/drawing/2014/main" id="{2E6DD6AD-C499-463D-B1C7-7A6AAFFE7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26" name="Image 725">
                <a:extLst>
                  <a:ext uri="{FF2B5EF4-FFF2-40B4-BE49-F238E27FC236}">
                    <a16:creationId xmlns:a16="http://schemas.microsoft.com/office/drawing/2014/main" id="{4A5C9A45-E117-4817-A11C-FE482679A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27" name="Image 726">
                <a:extLst>
                  <a:ext uri="{FF2B5EF4-FFF2-40B4-BE49-F238E27FC236}">
                    <a16:creationId xmlns:a16="http://schemas.microsoft.com/office/drawing/2014/main" id="{FAF475B6-B970-4DB6-A54B-81E333441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19" name="Groupe 618">
              <a:extLst>
                <a:ext uri="{FF2B5EF4-FFF2-40B4-BE49-F238E27FC236}">
                  <a16:creationId xmlns:a16="http://schemas.microsoft.com/office/drawing/2014/main" id="{AB174EAB-59E4-4936-89B7-3280B2B1E5AE}"/>
                </a:ext>
              </a:extLst>
            </p:cNvPr>
            <p:cNvGrpSpPr/>
            <p:nvPr/>
          </p:nvGrpSpPr>
          <p:grpSpPr>
            <a:xfrm>
              <a:off x="5841733" y="4052021"/>
              <a:ext cx="2056839" cy="1537059"/>
              <a:chOff x="7810302" y="3101879"/>
              <a:chExt cx="2056839" cy="1537059"/>
            </a:xfrm>
          </p:grpSpPr>
          <p:pic>
            <p:nvPicPr>
              <p:cNvPr id="708" name="Image 707">
                <a:extLst>
                  <a:ext uri="{FF2B5EF4-FFF2-40B4-BE49-F238E27FC236}">
                    <a16:creationId xmlns:a16="http://schemas.microsoft.com/office/drawing/2014/main" id="{DF25D382-CC80-4535-AC91-ECF84C1A3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09" name="Image 708">
                <a:extLst>
                  <a:ext uri="{FF2B5EF4-FFF2-40B4-BE49-F238E27FC236}">
                    <a16:creationId xmlns:a16="http://schemas.microsoft.com/office/drawing/2014/main" id="{50863F1C-1C7F-4CCF-BBC5-74D043C9A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10" name="Image 709">
                <a:extLst>
                  <a:ext uri="{FF2B5EF4-FFF2-40B4-BE49-F238E27FC236}">
                    <a16:creationId xmlns:a16="http://schemas.microsoft.com/office/drawing/2014/main" id="{4B8E45E4-C47C-4D4C-B2DE-9908D46CD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11" name="Image 710">
                <a:extLst>
                  <a:ext uri="{FF2B5EF4-FFF2-40B4-BE49-F238E27FC236}">
                    <a16:creationId xmlns:a16="http://schemas.microsoft.com/office/drawing/2014/main" id="{4EA4AB51-1777-475B-A470-C766BDDC4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12" name="Image 711">
                <a:extLst>
                  <a:ext uri="{FF2B5EF4-FFF2-40B4-BE49-F238E27FC236}">
                    <a16:creationId xmlns:a16="http://schemas.microsoft.com/office/drawing/2014/main" id="{C9D37C26-4B12-414E-902D-BF48F8EC9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13" name="Image 712">
                <a:extLst>
                  <a:ext uri="{FF2B5EF4-FFF2-40B4-BE49-F238E27FC236}">
                    <a16:creationId xmlns:a16="http://schemas.microsoft.com/office/drawing/2014/main" id="{C29AE560-AE4D-4106-BD54-A7A8E09B9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14" name="Image 713">
                <a:extLst>
                  <a:ext uri="{FF2B5EF4-FFF2-40B4-BE49-F238E27FC236}">
                    <a16:creationId xmlns:a16="http://schemas.microsoft.com/office/drawing/2014/main" id="{184DF279-6F2E-42D0-8179-53BC1E5DD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15" name="Image 714">
                <a:extLst>
                  <a:ext uri="{FF2B5EF4-FFF2-40B4-BE49-F238E27FC236}">
                    <a16:creationId xmlns:a16="http://schemas.microsoft.com/office/drawing/2014/main" id="{0EC14220-E4A3-4A94-A2FC-C789503A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16" name="Image 715">
                <a:extLst>
                  <a:ext uri="{FF2B5EF4-FFF2-40B4-BE49-F238E27FC236}">
                    <a16:creationId xmlns:a16="http://schemas.microsoft.com/office/drawing/2014/main" id="{5D4E3D36-5EF9-45EB-96C4-26F35A95B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17" name="Image 716">
                <a:extLst>
                  <a:ext uri="{FF2B5EF4-FFF2-40B4-BE49-F238E27FC236}">
                    <a16:creationId xmlns:a16="http://schemas.microsoft.com/office/drawing/2014/main" id="{8EEDA378-C33F-428C-BB60-57556A073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20" name="Groupe 619">
              <a:extLst>
                <a:ext uri="{FF2B5EF4-FFF2-40B4-BE49-F238E27FC236}">
                  <a16:creationId xmlns:a16="http://schemas.microsoft.com/office/drawing/2014/main" id="{68B9AA86-5AC6-4415-A90D-926BE642EEFA}"/>
                </a:ext>
              </a:extLst>
            </p:cNvPr>
            <p:cNvGrpSpPr/>
            <p:nvPr/>
          </p:nvGrpSpPr>
          <p:grpSpPr>
            <a:xfrm>
              <a:off x="6544822" y="4690497"/>
              <a:ext cx="2056839" cy="1537059"/>
              <a:chOff x="7810302" y="3101879"/>
              <a:chExt cx="2056839" cy="1537059"/>
            </a:xfrm>
          </p:grpSpPr>
          <p:pic>
            <p:nvPicPr>
              <p:cNvPr id="698" name="Image 697">
                <a:extLst>
                  <a:ext uri="{FF2B5EF4-FFF2-40B4-BE49-F238E27FC236}">
                    <a16:creationId xmlns:a16="http://schemas.microsoft.com/office/drawing/2014/main" id="{05002A22-D20B-4943-AF05-EC891FB1E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99" name="Image 698">
                <a:extLst>
                  <a:ext uri="{FF2B5EF4-FFF2-40B4-BE49-F238E27FC236}">
                    <a16:creationId xmlns:a16="http://schemas.microsoft.com/office/drawing/2014/main" id="{CA096C5E-517A-490C-B05E-E8FAB6AFC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00" name="Image 699">
                <a:extLst>
                  <a:ext uri="{FF2B5EF4-FFF2-40B4-BE49-F238E27FC236}">
                    <a16:creationId xmlns:a16="http://schemas.microsoft.com/office/drawing/2014/main" id="{9051B300-46E6-4D96-AE03-AECA4F963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01" name="Image 700">
                <a:extLst>
                  <a:ext uri="{FF2B5EF4-FFF2-40B4-BE49-F238E27FC236}">
                    <a16:creationId xmlns:a16="http://schemas.microsoft.com/office/drawing/2014/main" id="{B79C1E64-76EC-453B-83E1-8EB4E55D2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02" name="Image 701">
                <a:extLst>
                  <a:ext uri="{FF2B5EF4-FFF2-40B4-BE49-F238E27FC236}">
                    <a16:creationId xmlns:a16="http://schemas.microsoft.com/office/drawing/2014/main" id="{F151FBA6-6085-4B8E-83E1-924BA55D1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03" name="Image 702">
                <a:extLst>
                  <a:ext uri="{FF2B5EF4-FFF2-40B4-BE49-F238E27FC236}">
                    <a16:creationId xmlns:a16="http://schemas.microsoft.com/office/drawing/2014/main" id="{504163D1-3D70-49EA-8B3D-E1BB9EAD9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04" name="Image 703">
                <a:extLst>
                  <a:ext uri="{FF2B5EF4-FFF2-40B4-BE49-F238E27FC236}">
                    <a16:creationId xmlns:a16="http://schemas.microsoft.com/office/drawing/2014/main" id="{FA3456A3-CFCB-411C-8C5B-E1A074B54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05" name="Image 704">
                <a:extLst>
                  <a:ext uri="{FF2B5EF4-FFF2-40B4-BE49-F238E27FC236}">
                    <a16:creationId xmlns:a16="http://schemas.microsoft.com/office/drawing/2014/main" id="{11371E8B-556C-4BBF-8E00-C0EF66604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06" name="Image 705">
                <a:extLst>
                  <a:ext uri="{FF2B5EF4-FFF2-40B4-BE49-F238E27FC236}">
                    <a16:creationId xmlns:a16="http://schemas.microsoft.com/office/drawing/2014/main" id="{377F7233-0927-4BE9-ADE0-05619FD37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07" name="Image 706">
                <a:extLst>
                  <a:ext uri="{FF2B5EF4-FFF2-40B4-BE49-F238E27FC236}">
                    <a16:creationId xmlns:a16="http://schemas.microsoft.com/office/drawing/2014/main" id="{9740B58D-1964-4A10-8D6F-52CB95D3D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21" name="Groupe 620">
              <a:extLst>
                <a:ext uri="{FF2B5EF4-FFF2-40B4-BE49-F238E27FC236}">
                  <a16:creationId xmlns:a16="http://schemas.microsoft.com/office/drawing/2014/main" id="{C00CC1E9-7471-4E16-A40B-147773101479}"/>
                </a:ext>
              </a:extLst>
            </p:cNvPr>
            <p:cNvGrpSpPr/>
            <p:nvPr/>
          </p:nvGrpSpPr>
          <p:grpSpPr>
            <a:xfrm>
              <a:off x="7672844" y="4777870"/>
              <a:ext cx="2056839" cy="1537059"/>
              <a:chOff x="7810302" y="3101879"/>
              <a:chExt cx="2056839" cy="1537059"/>
            </a:xfrm>
          </p:grpSpPr>
          <p:pic>
            <p:nvPicPr>
              <p:cNvPr id="688" name="Image 687">
                <a:extLst>
                  <a:ext uri="{FF2B5EF4-FFF2-40B4-BE49-F238E27FC236}">
                    <a16:creationId xmlns:a16="http://schemas.microsoft.com/office/drawing/2014/main" id="{65ECA712-1980-4764-A2CB-6698C5C20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89" name="Image 688">
                <a:extLst>
                  <a:ext uri="{FF2B5EF4-FFF2-40B4-BE49-F238E27FC236}">
                    <a16:creationId xmlns:a16="http://schemas.microsoft.com/office/drawing/2014/main" id="{CFC5AC72-8DE1-44D6-A50A-0A02199DB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90" name="Image 689">
                <a:extLst>
                  <a:ext uri="{FF2B5EF4-FFF2-40B4-BE49-F238E27FC236}">
                    <a16:creationId xmlns:a16="http://schemas.microsoft.com/office/drawing/2014/main" id="{0594990A-66A3-421C-BF1E-50F62AFF2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91" name="Image 690">
                <a:extLst>
                  <a:ext uri="{FF2B5EF4-FFF2-40B4-BE49-F238E27FC236}">
                    <a16:creationId xmlns:a16="http://schemas.microsoft.com/office/drawing/2014/main" id="{2A353990-BBCD-47C6-8003-6AB0B89CF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92" name="Image 691">
                <a:extLst>
                  <a:ext uri="{FF2B5EF4-FFF2-40B4-BE49-F238E27FC236}">
                    <a16:creationId xmlns:a16="http://schemas.microsoft.com/office/drawing/2014/main" id="{2E93F680-477F-43AA-9F98-9A2A28A80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93" name="Image 692">
                <a:extLst>
                  <a:ext uri="{FF2B5EF4-FFF2-40B4-BE49-F238E27FC236}">
                    <a16:creationId xmlns:a16="http://schemas.microsoft.com/office/drawing/2014/main" id="{300B7DA4-9409-4A3A-84F9-BF3411776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94" name="Image 693">
                <a:extLst>
                  <a:ext uri="{FF2B5EF4-FFF2-40B4-BE49-F238E27FC236}">
                    <a16:creationId xmlns:a16="http://schemas.microsoft.com/office/drawing/2014/main" id="{5A54F4D9-4C2C-414E-B103-7A0C1D3A4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95" name="Image 694">
                <a:extLst>
                  <a:ext uri="{FF2B5EF4-FFF2-40B4-BE49-F238E27FC236}">
                    <a16:creationId xmlns:a16="http://schemas.microsoft.com/office/drawing/2014/main" id="{8D7AD9D5-8B48-42DA-AA28-AA34507DB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96" name="Image 695">
                <a:extLst>
                  <a:ext uri="{FF2B5EF4-FFF2-40B4-BE49-F238E27FC236}">
                    <a16:creationId xmlns:a16="http://schemas.microsoft.com/office/drawing/2014/main" id="{6A8EAB57-258F-456C-8242-7CBC232A0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97" name="Image 696">
                <a:extLst>
                  <a:ext uri="{FF2B5EF4-FFF2-40B4-BE49-F238E27FC236}">
                    <a16:creationId xmlns:a16="http://schemas.microsoft.com/office/drawing/2014/main" id="{0A4477E4-E4FD-4FB6-89E2-CA8C8D923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22" name="Groupe 621">
              <a:extLst>
                <a:ext uri="{FF2B5EF4-FFF2-40B4-BE49-F238E27FC236}">
                  <a16:creationId xmlns:a16="http://schemas.microsoft.com/office/drawing/2014/main" id="{492B02CA-3592-4E43-B6AC-8CB08D4920A3}"/>
                </a:ext>
              </a:extLst>
            </p:cNvPr>
            <p:cNvGrpSpPr/>
            <p:nvPr/>
          </p:nvGrpSpPr>
          <p:grpSpPr>
            <a:xfrm>
              <a:off x="8312886" y="4030227"/>
              <a:ext cx="2056839" cy="1537059"/>
              <a:chOff x="7810302" y="3101879"/>
              <a:chExt cx="2056839" cy="1537059"/>
            </a:xfrm>
          </p:grpSpPr>
          <p:pic>
            <p:nvPicPr>
              <p:cNvPr id="678" name="Image 677">
                <a:extLst>
                  <a:ext uri="{FF2B5EF4-FFF2-40B4-BE49-F238E27FC236}">
                    <a16:creationId xmlns:a16="http://schemas.microsoft.com/office/drawing/2014/main" id="{E3B975E6-72F0-428C-B16A-9338623F8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79" name="Image 678">
                <a:extLst>
                  <a:ext uri="{FF2B5EF4-FFF2-40B4-BE49-F238E27FC236}">
                    <a16:creationId xmlns:a16="http://schemas.microsoft.com/office/drawing/2014/main" id="{992F50E1-F754-4A61-B0CE-4280C275E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80" name="Image 679">
                <a:extLst>
                  <a:ext uri="{FF2B5EF4-FFF2-40B4-BE49-F238E27FC236}">
                    <a16:creationId xmlns:a16="http://schemas.microsoft.com/office/drawing/2014/main" id="{0E01D923-66A3-421E-8C8A-6BFC8A420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81" name="Image 680">
                <a:extLst>
                  <a:ext uri="{FF2B5EF4-FFF2-40B4-BE49-F238E27FC236}">
                    <a16:creationId xmlns:a16="http://schemas.microsoft.com/office/drawing/2014/main" id="{D82D2C50-90DC-46DE-8D97-F0829DBFE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82" name="Image 681">
                <a:extLst>
                  <a:ext uri="{FF2B5EF4-FFF2-40B4-BE49-F238E27FC236}">
                    <a16:creationId xmlns:a16="http://schemas.microsoft.com/office/drawing/2014/main" id="{6FE72BA7-1CD1-42DE-8D94-45ECF98BE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83" name="Image 682">
                <a:extLst>
                  <a:ext uri="{FF2B5EF4-FFF2-40B4-BE49-F238E27FC236}">
                    <a16:creationId xmlns:a16="http://schemas.microsoft.com/office/drawing/2014/main" id="{7D1F4304-F862-4166-A619-20B373630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84" name="Image 683">
                <a:extLst>
                  <a:ext uri="{FF2B5EF4-FFF2-40B4-BE49-F238E27FC236}">
                    <a16:creationId xmlns:a16="http://schemas.microsoft.com/office/drawing/2014/main" id="{6836203D-1E4C-45E2-BB49-877E67A9B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85" name="Image 684">
                <a:extLst>
                  <a:ext uri="{FF2B5EF4-FFF2-40B4-BE49-F238E27FC236}">
                    <a16:creationId xmlns:a16="http://schemas.microsoft.com/office/drawing/2014/main" id="{E53AED70-33DD-41CD-8DDD-DC83DB1DA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86" name="Image 685">
                <a:extLst>
                  <a:ext uri="{FF2B5EF4-FFF2-40B4-BE49-F238E27FC236}">
                    <a16:creationId xmlns:a16="http://schemas.microsoft.com/office/drawing/2014/main" id="{B67F9D37-8297-46FA-B3E1-1B290BB79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87" name="Image 686">
                <a:extLst>
                  <a:ext uri="{FF2B5EF4-FFF2-40B4-BE49-F238E27FC236}">
                    <a16:creationId xmlns:a16="http://schemas.microsoft.com/office/drawing/2014/main" id="{89DF57A9-E3AC-4054-8E69-FE06F9CF4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23" name="Groupe 622">
              <a:extLst>
                <a:ext uri="{FF2B5EF4-FFF2-40B4-BE49-F238E27FC236}">
                  <a16:creationId xmlns:a16="http://schemas.microsoft.com/office/drawing/2014/main" id="{C75748D5-6785-43BA-BCE7-8FDE76288620}"/>
                </a:ext>
              </a:extLst>
            </p:cNvPr>
            <p:cNvGrpSpPr/>
            <p:nvPr/>
          </p:nvGrpSpPr>
          <p:grpSpPr>
            <a:xfrm>
              <a:off x="7841829" y="3464768"/>
              <a:ext cx="2056839" cy="1537059"/>
              <a:chOff x="7810302" y="3101879"/>
              <a:chExt cx="2056839" cy="1537059"/>
            </a:xfrm>
          </p:grpSpPr>
          <p:pic>
            <p:nvPicPr>
              <p:cNvPr id="668" name="Image 667">
                <a:extLst>
                  <a:ext uri="{FF2B5EF4-FFF2-40B4-BE49-F238E27FC236}">
                    <a16:creationId xmlns:a16="http://schemas.microsoft.com/office/drawing/2014/main" id="{A777FD24-9D52-41E1-901B-EE0B98206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69" name="Image 668">
                <a:extLst>
                  <a:ext uri="{FF2B5EF4-FFF2-40B4-BE49-F238E27FC236}">
                    <a16:creationId xmlns:a16="http://schemas.microsoft.com/office/drawing/2014/main" id="{4B745AF0-FE17-4921-8556-3980B05D3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70" name="Image 669">
                <a:extLst>
                  <a:ext uri="{FF2B5EF4-FFF2-40B4-BE49-F238E27FC236}">
                    <a16:creationId xmlns:a16="http://schemas.microsoft.com/office/drawing/2014/main" id="{A8018EDF-B113-4171-B49D-F15D44460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71" name="Image 670">
                <a:extLst>
                  <a:ext uri="{FF2B5EF4-FFF2-40B4-BE49-F238E27FC236}">
                    <a16:creationId xmlns:a16="http://schemas.microsoft.com/office/drawing/2014/main" id="{1A2B443A-1B82-4E35-9452-358419BB4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72" name="Image 671">
                <a:extLst>
                  <a:ext uri="{FF2B5EF4-FFF2-40B4-BE49-F238E27FC236}">
                    <a16:creationId xmlns:a16="http://schemas.microsoft.com/office/drawing/2014/main" id="{9A45533F-14E0-4F4C-957F-48C8031BB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73" name="Image 672">
                <a:extLst>
                  <a:ext uri="{FF2B5EF4-FFF2-40B4-BE49-F238E27FC236}">
                    <a16:creationId xmlns:a16="http://schemas.microsoft.com/office/drawing/2014/main" id="{46295B4A-2A3F-465D-8EC3-07BE6924B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74" name="Image 673">
                <a:extLst>
                  <a:ext uri="{FF2B5EF4-FFF2-40B4-BE49-F238E27FC236}">
                    <a16:creationId xmlns:a16="http://schemas.microsoft.com/office/drawing/2014/main" id="{C7AE26C8-B8EF-49DC-8D33-156BA8CDC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75" name="Image 674">
                <a:extLst>
                  <a:ext uri="{FF2B5EF4-FFF2-40B4-BE49-F238E27FC236}">
                    <a16:creationId xmlns:a16="http://schemas.microsoft.com/office/drawing/2014/main" id="{CD05439E-3C61-402C-B43D-1B1802B9F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76" name="Image 675">
                <a:extLst>
                  <a:ext uri="{FF2B5EF4-FFF2-40B4-BE49-F238E27FC236}">
                    <a16:creationId xmlns:a16="http://schemas.microsoft.com/office/drawing/2014/main" id="{9FBC3EBF-B6EC-40DD-BBCE-D0E0AC94A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77" name="Image 676">
                <a:extLst>
                  <a:ext uri="{FF2B5EF4-FFF2-40B4-BE49-F238E27FC236}">
                    <a16:creationId xmlns:a16="http://schemas.microsoft.com/office/drawing/2014/main" id="{79579EBE-27BA-4360-AFC0-8997EFA0B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24" name="Groupe 623">
              <a:extLst>
                <a:ext uri="{FF2B5EF4-FFF2-40B4-BE49-F238E27FC236}">
                  <a16:creationId xmlns:a16="http://schemas.microsoft.com/office/drawing/2014/main" id="{F5773196-8744-4F13-80E8-195B7C1ACF9A}"/>
                </a:ext>
              </a:extLst>
            </p:cNvPr>
            <p:cNvGrpSpPr/>
            <p:nvPr/>
          </p:nvGrpSpPr>
          <p:grpSpPr>
            <a:xfrm>
              <a:off x="7701740" y="2882939"/>
              <a:ext cx="2056839" cy="1537059"/>
              <a:chOff x="7810302" y="3101879"/>
              <a:chExt cx="2056839" cy="1537059"/>
            </a:xfrm>
          </p:grpSpPr>
          <p:pic>
            <p:nvPicPr>
              <p:cNvPr id="658" name="Image 657">
                <a:extLst>
                  <a:ext uri="{FF2B5EF4-FFF2-40B4-BE49-F238E27FC236}">
                    <a16:creationId xmlns:a16="http://schemas.microsoft.com/office/drawing/2014/main" id="{0DB98A99-3D4D-4049-995D-23004F073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59" name="Image 658">
                <a:extLst>
                  <a:ext uri="{FF2B5EF4-FFF2-40B4-BE49-F238E27FC236}">
                    <a16:creationId xmlns:a16="http://schemas.microsoft.com/office/drawing/2014/main" id="{6A928CFD-E01E-4DDB-AEB9-A212B062F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60" name="Image 659">
                <a:extLst>
                  <a:ext uri="{FF2B5EF4-FFF2-40B4-BE49-F238E27FC236}">
                    <a16:creationId xmlns:a16="http://schemas.microsoft.com/office/drawing/2014/main" id="{110DF68E-B576-4C09-BE58-024076FBA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61" name="Image 660">
                <a:extLst>
                  <a:ext uri="{FF2B5EF4-FFF2-40B4-BE49-F238E27FC236}">
                    <a16:creationId xmlns:a16="http://schemas.microsoft.com/office/drawing/2014/main" id="{AE8DEBE4-B361-4DB9-8200-626E787E6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62" name="Image 661">
                <a:extLst>
                  <a:ext uri="{FF2B5EF4-FFF2-40B4-BE49-F238E27FC236}">
                    <a16:creationId xmlns:a16="http://schemas.microsoft.com/office/drawing/2014/main" id="{658E29C7-DAAB-4C4D-B836-36F5A80F3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63" name="Image 662">
                <a:extLst>
                  <a:ext uri="{FF2B5EF4-FFF2-40B4-BE49-F238E27FC236}">
                    <a16:creationId xmlns:a16="http://schemas.microsoft.com/office/drawing/2014/main" id="{5FF3C05C-F4CF-4556-851F-C8A4BF679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64" name="Image 663">
                <a:extLst>
                  <a:ext uri="{FF2B5EF4-FFF2-40B4-BE49-F238E27FC236}">
                    <a16:creationId xmlns:a16="http://schemas.microsoft.com/office/drawing/2014/main" id="{660C67C5-832C-4B48-BF51-3C3C11E23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65" name="Image 664">
                <a:extLst>
                  <a:ext uri="{FF2B5EF4-FFF2-40B4-BE49-F238E27FC236}">
                    <a16:creationId xmlns:a16="http://schemas.microsoft.com/office/drawing/2014/main" id="{435E2F07-D584-490A-8AB8-13A210D08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66" name="Image 665">
                <a:extLst>
                  <a:ext uri="{FF2B5EF4-FFF2-40B4-BE49-F238E27FC236}">
                    <a16:creationId xmlns:a16="http://schemas.microsoft.com/office/drawing/2014/main" id="{D57CFECE-E612-4142-85BE-672B11FD4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67" name="Image 666">
                <a:extLst>
                  <a:ext uri="{FF2B5EF4-FFF2-40B4-BE49-F238E27FC236}">
                    <a16:creationId xmlns:a16="http://schemas.microsoft.com/office/drawing/2014/main" id="{2EE7CC33-C518-489B-86B0-A289EA74B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25" name="Groupe 624">
              <a:extLst>
                <a:ext uri="{FF2B5EF4-FFF2-40B4-BE49-F238E27FC236}">
                  <a16:creationId xmlns:a16="http://schemas.microsoft.com/office/drawing/2014/main" id="{7D71D385-DC71-4BFB-99BF-562E77BF53A0}"/>
                </a:ext>
              </a:extLst>
            </p:cNvPr>
            <p:cNvGrpSpPr/>
            <p:nvPr/>
          </p:nvGrpSpPr>
          <p:grpSpPr>
            <a:xfrm>
              <a:off x="6805866" y="3184587"/>
              <a:ext cx="2056839" cy="1537059"/>
              <a:chOff x="7810302" y="3101879"/>
              <a:chExt cx="2056839" cy="1537059"/>
            </a:xfrm>
          </p:grpSpPr>
          <p:pic>
            <p:nvPicPr>
              <p:cNvPr id="648" name="Image 647">
                <a:extLst>
                  <a:ext uri="{FF2B5EF4-FFF2-40B4-BE49-F238E27FC236}">
                    <a16:creationId xmlns:a16="http://schemas.microsoft.com/office/drawing/2014/main" id="{B8CA89F1-BB04-492C-B0D8-61B9760F4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49" name="Image 648">
                <a:extLst>
                  <a:ext uri="{FF2B5EF4-FFF2-40B4-BE49-F238E27FC236}">
                    <a16:creationId xmlns:a16="http://schemas.microsoft.com/office/drawing/2014/main" id="{D47996E8-21ED-48BA-B8BB-B941FD392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50" name="Image 649">
                <a:extLst>
                  <a:ext uri="{FF2B5EF4-FFF2-40B4-BE49-F238E27FC236}">
                    <a16:creationId xmlns:a16="http://schemas.microsoft.com/office/drawing/2014/main" id="{BA107591-4017-492D-8E4B-8B52AD48B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51" name="Image 650">
                <a:extLst>
                  <a:ext uri="{FF2B5EF4-FFF2-40B4-BE49-F238E27FC236}">
                    <a16:creationId xmlns:a16="http://schemas.microsoft.com/office/drawing/2014/main" id="{CA2F3BEE-9F79-4DC2-9738-CD299AC1E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52" name="Image 651">
                <a:extLst>
                  <a:ext uri="{FF2B5EF4-FFF2-40B4-BE49-F238E27FC236}">
                    <a16:creationId xmlns:a16="http://schemas.microsoft.com/office/drawing/2014/main" id="{B2BE6E64-55CA-4362-B574-D67400819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53" name="Image 652">
                <a:extLst>
                  <a:ext uri="{FF2B5EF4-FFF2-40B4-BE49-F238E27FC236}">
                    <a16:creationId xmlns:a16="http://schemas.microsoft.com/office/drawing/2014/main" id="{30D1962B-5A92-423F-B9D8-E14EF101A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54" name="Image 653">
                <a:extLst>
                  <a:ext uri="{FF2B5EF4-FFF2-40B4-BE49-F238E27FC236}">
                    <a16:creationId xmlns:a16="http://schemas.microsoft.com/office/drawing/2014/main" id="{35023D8A-A94F-4BB4-9F0C-013BCE843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55" name="Image 654">
                <a:extLst>
                  <a:ext uri="{FF2B5EF4-FFF2-40B4-BE49-F238E27FC236}">
                    <a16:creationId xmlns:a16="http://schemas.microsoft.com/office/drawing/2014/main" id="{6C8A05F2-3522-43C0-B705-7AA43AD59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56" name="Image 655">
                <a:extLst>
                  <a:ext uri="{FF2B5EF4-FFF2-40B4-BE49-F238E27FC236}">
                    <a16:creationId xmlns:a16="http://schemas.microsoft.com/office/drawing/2014/main" id="{9707FA95-259C-4528-97C8-DBCBAAAA2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57" name="Image 656">
                <a:extLst>
                  <a:ext uri="{FF2B5EF4-FFF2-40B4-BE49-F238E27FC236}">
                    <a16:creationId xmlns:a16="http://schemas.microsoft.com/office/drawing/2014/main" id="{B1D65329-6634-4873-9B8C-0C67899D1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26" name="Groupe 625">
              <a:extLst>
                <a:ext uri="{FF2B5EF4-FFF2-40B4-BE49-F238E27FC236}">
                  <a16:creationId xmlns:a16="http://schemas.microsoft.com/office/drawing/2014/main" id="{2232D268-865A-487D-81AA-1390FD9AA7FF}"/>
                </a:ext>
              </a:extLst>
            </p:cNvPr>
            <p:cNvGrpSpPr/>
            <p:nvPr/>
          </p:nvGrpSpPr>
          <p:grpSpPr>
            <a:xfrm>
              <a:off x="5912918" y="3162337"/>
              <a:ext cx="2056839" cy="1537059"/>
              <a:chOff x="7810302" y="3101879"/>
              <a:chExt cx="2056839" cy="1537059"/>
            </a:xfrm>
          </p:grpSpPr>
          <p:pic>
            <p:nvPicPr>
              <p:cNvPr id="638" name="Image 637">
                <a:extLst>
                  <a:ext uri="{FF2B5EF4-FFF2-40B4-BE49-F238E27FC236}">
                    <a16:creationId xmlns:a16="http://schemas.microsoft.com/office/drawing/2014/main" id="{EF125CFE-3D88-4AD6-82EA-BBD3E80B8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39" name="Image 638">
                <a:extLst>
                  <a:ext uri="{FF2B5EF4-FFF2-40B4-BE49-F238E27FC236}">
                    <a16:creationId xmlns:a16="http://schemas.microsoft.com/office/drawing/2014/main" id="{2820C0C9-4264-4479-8AE1-DD1A6239B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40" name="Image 639">
                <a:extLst>
                  <a:ext uri="{FF2B5EF4-FFF2-40B4-BE49-F238E27FC236}">
                    <a16:creationId xmlns:a16="http://schemas.microsoft.com/office/drawing/2014/main" id="{FF8C362C-5A83-4B05-BA31-4C284E96D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41" name="Image 640">
                <a:extLst>
                  <a:ext uri="{FF2B5EF4-FFF2-40B4-BE49-F238E27FC236}">
                    <a16:creationId xmlns:a16="http://schemas.microsoft.com/office/drawing/2014/main" id="{94DFBD16-21FE-49E5-B08C-A54AEF6AC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42" name="Image 641">
                <a:extLst>
                  <a:ext uri="{FF2B5EF4-FFF2-40B4-BE49-F238E27FC236}">
                    <a16:creationId xmlns:a16="http://schemas.microsoft.com/office/drawing/2014/main" id="{BB9A20D0-A56C-4144-8901-3679A210B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43" name="Image 642">
                <a:extLst>
                  <a:ext uri="{FF2B5EF4-FFF2-40B4-BE49-F238E27FC236}">
                    <a16:creationId xmlns:a16="http://schemas.microsoft.com/office/drawing/2014/main" id="{53DC662F-0827-4A62-B46C-3F9A6AA04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44" name="Image 643">
                <a:extLst>
                  <a:ext uri="{FF2B5EF4-FFF2-40B4-BE49-F238E27FC236}">
                    <a16:creationId xmlns:a16="http://schemas.microsoft.com/office/drawing/2014/main" id="{862106CE-4462-4434-BFA6-3A8816FB2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45" name="Image 644">
                <a:extLst>
                  <a:ext uri="{FF2B5EF4-FFF2-40B4-BE49-F238E27FC236}">
                    <a16:creationId xmlns:a16="http://schemas.microsoft.com/office/drawing/2014/main" id="{F2E2B9EB-337B-45A9-A214-601D191FA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46" name="Image 645">
                <a:extLst>
                  <a:ext uri="{FF2B5EF4-FFF2-40B4-BE49-F238E27FC236}">
                    <a16:creationId xmlns:a16="http://schemas.microsoft.com/office/drawing/2014/main" id="{C5337E6F-F4ED-4D69-9807-FF9907ADF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47" name="Image 646">
                <a:extLst>
                  <a:ext uri="{FF2B5EF4-FFF2-40B4-BE49-F238E27FC236}">
                    <a16:creationId xmlns:a16="http://schemas.microsoft.com/office/drawing/2014/main" id="{D3B68219-5FB2-4494-942D-8BCCFC6AE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627" name="Groupe 626">
              <a:extLst>
                <a:ext uri="{FF2B5EF4-FFF2-40B4-BE49-F238E27FC236}">
                  <a16:creationId xmlns:a16="http://schemas.microsoft.com/office/drawing/2014/main" id="{78FDAF92-3DF6-41C5-AC83-C9A2BB491A4A}"/>
                </a:ext>
              </a:extLst>
            </p:cNvPr>
            <p:cNvGrpSpPr/>
            <p:nvPr/>
          </p:nvGrpSpPr>
          <p:grpSpPr>
            <a:xfrm>
              <a:off x="5741085" y="4952591"/>
              <a:ext cx="2056839" cy="1537059"/>
              <a:chOff x="7810302" y="3101879"/>
              <a:chExt cx="2056839" cy="1537059"/>
            </a:xfrm>
          </p:grpSpPr>
          <p:pic>
            <p:nvPicPr>
              <p:cNvPr id="628" name="Image 627">
                <a:extLst>
                  <a:ext uri="{FF2B5EF4-FFF2-40B4-BE49-F238E27FC236}">
                    <a16:creationId xmlns:a16="http://schemas.microsoft.com/office/drawing/2014/main" id="{F8571482-03CA-4DF5-B6A8-400908DD3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629" name="Image 628">
                <a:extLst>
                  <a:ext uri="{FF2B5EF4-FFF2-40B4-BE49-F238E27FC236}">
                    <a16:creationId xmlns:a16="http://schemas.microsoft.com/office/drawing/2014/main" id="{8CDA8CCB-FA22-4C76-BA38-9DBF222FE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630" name="Image 629">
                <a:extLst>
                  <a:ext uri="{FF2B5EF4-FFF2-40B4-BE49-F238E27FC236}">
                    <a16:creationId xmlns:a16="http://schemas.microsoft.com/office/drawing/2014/main" id="{D08F1195-C1CD-414A-9459-787C90976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631" name="Image 630">
                <a:extLst>
                  <a:ext uri="{FF2B5EF4-FFF2-40B4-BE49-F238E27FC236}">
                    <a16:creationId xmlns:a16="http://schemas.microsoft.com/office/drawing/2014/main" id="{01EBA8A9-AEFD-4C90-9C20-91EEA9578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632" name="Image 631">
                <a:extLst>
                  <a:ext uri="{FF2B5EF4-FFF2-40B4-BE49-F238E27FC236}">
                    <a16:creationId xmlns:a16="http://schemas.microsoft.com/office/drawing/2014/main" id="{F6846425-D724-42DD-A046-382160178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633" name="Image 632">
                <a:extLst>
                  <a:ext uri="{FF2B5EF4-FFF2-40B4-BE49-F238E27FC236}">
                    <a16:creationId xmlns:a16="http://schemas.microsoft.com/office/drawing/2014/main" id="{C3E008C8-7C4E-4296-931D-7BD6E9248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634" name="Image 633">
                <a:extLst>
                  <a:ext uri="{FF2B5EF4-FFF2-40B4-BE49-F238E27FC236}">
                    <a16:creationId xmlns:a16="http://schemas.microsoft.com/office/drawing/2014/main" id="{BA930A40-ABE6-47C5-B7AD-F2279B9A2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635" name="Image 634">
                <a:extLst>
                  <a:ext uri="{FF2B5EF4-FFF2-40B4-BE49-F238E27FC236}">
                    <a16:creationId xmlns:a16="http://schemas.microsoft.com/office/drawing/2014/main" id="{A509F335-B036-4B45-967A-5661089FC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636" name="Image 635">
                <a:extLst>
                  <a:ext uri="{FF2B5EF4-FFF2-40B4-BE49-F238E27FC236}">
                    <a16:creationId xmlns:a16="http://schemas.microsoft.com/office/drawing/2014/main" id="{68C35E95-1175-42C1-97D1-946C25513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637" name="Image 636">
                <a:extLst>
                  <a:ext uri="{FF2B5EF4-FFF2-40B4-BE49-F238E27FC236}">
                    <a16:creationId xmlns:a16="http://schemas.microsoft.com/office/drawing/2014/main" id="{12695F1E-5D7D-43D3-9394-562156A07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728" name="Groupe 727">
            <a:extLst>
              <a:ext uri="{FF2B5EF4-FFF2-40B4-BE49-F238E27FC236}">
                <a16:creationId xmlns:a16="http://schemas.microsoft.com/office/drawing/2014/main" id="{0AD209A4-2180-4F09-8322-B425252801A5}"/>
              </a:ext>
            </a:extLst>
          </p:cNvPr>
          <p:cNvGrpSpPr/>
          <p:nvPr/>
        </p:nvGrpSpPr>
        <p:grpSpPr>
          <a:xfrm>
            <a:off x="4780328" y="2496065"/>
            <a:ext cx="3381853" cy="2613382"/>
            <a:chOff x="5741085" y="2882939"/>
            <a:chExt cx="4628640" cy="3606711"/>
          </a:xfrm>
        </p:grpSpPr>
        <p:pic>
          <p:nvPicPr>
            <p:cNvPr id="729" name="Image 728">
              <a:extLst>
                <a:ext uri="{FF2B5EF4-FFF2-40B4-BE49-F238E27FC236}">
                  <a16:creationId xmlns:a16="http://schemas.microsoft.com/office/drawing/2014/main" id="{0C53A736-DFB3-4736-A4CC-78B4A8667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730" name="Groupe 729">
              <a:extLst>
                <a:ext uri="{FF2B5EF4-FFF2-40B4-BE49-F238E27FC236}">
                  <a16:creationId xmlns:a16="http://schemas.microsoft.com/office/drawing/2014/main" id="{02A3EB38-D13C-42DA-B348-BCADF79B9E0B}"/>
                </a:ext>
              </a:extLst>
            </p:cNvPr>
            <p:cNvGrpSpPr/>
            <p:nvPr/>
          </p:nvGrpSpPr>
          <p:grpSpPr>
            <a:xfrm>
              <a:off x="7206702" y="4013909"/>
              <a:ext cx="2056839" cy="1537059"/>
              <a:chOff x="7810302" y="3101879"/>
              <a:chExt cx="2056839" cy="1537059"/>
            </a:xfrm>
          </p:grpSpPr>
          <p:pic>
            <p:nvPicPr>
              <p:cNvPr id="830" name="Image 829">
                <a:extLst>
                  <a:ext uri="{FF2B5EF4-FFF2-40B4-BE49-F238E27FC236}">
                    <a16:creationId xmlns:a16="http://schemas.microsoft.com/office/drawing/2014/main" id="{24E8AA49-3F99-4EBB-B86A-328A40EA3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31" name="Image 830">
                <a:extLst>
                  <a:ext uri="{FF2B5EF4-FFF2-40B4-BE49-F238E27FC236}">
                    <a16:creationId xmlns:a16="http://schemas.microsoft.com/office/drawing/2014/main" id="{0F969E01-C2B3-410B-8826-AF8294AD8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32" name="Image 831">
                <a:extLst>
                  <a:ext uri="{FF2B5EF4-FFF2-40B4-BE49-F238E27FC236}">
                    <a16:creationId xmlns:a16="http://schemas.microsoft.com/office/drawing/2014/main" id="{8E52AA1A-5BAC-4765-A597-08504F551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33" name="Image 832">
                <a:extLst>
                  <a:ext uri="{FF2B5EF4-FFF2-40B4-BE49-F238E27FC236}">
                    <a16:creationId xmlns:a16="http://schemas.microsoft.com/office/drawing/2014/main" id="{3D4603B2-1CEC-43ED-9C7C-47BB8DBBA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34" name="Image 833">
                <a:extLst>
                  <a:ext uri="{FF2B5EF4-FFF2-40B4-BE49-F238E27FC236}">
                    <a16:creationId xmlns:a16="http://schemas.microsoft.com/office/drawing/2014/main" id="{B53A3D07-E81F-4924-9404-13B7AE890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35" name="Image 834">
                <a:extLst>
                  <a:ext uri="{FF2B5EF4-FFF2-40B4-BE49-F238E27FC236}">
                    <a16:creationId xmlns:a16="http://schemas.microsoft.com/office/drawing/2014/main" id="{2305258B-8022-43BA-8C30-3B6EB3F27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36" name="Image 835">
                <a:extLst>
                  <a:ext uri="{FF2B5EF4-FFF2-40B4-BE49-F238E27FC236}">
                    <a16:creationId xmlns:a16="http://schemas.microsoft.com/office/drawing/2014/main" id="{816DB3E9-64BD-4FD0-BC5D-8EFC9E66D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37" name="Image 836">
                <a:extLst>
                  <a:ext uri="{FF2B5EF4-FFF2-40B4-BE49-F238E27FC236}">
                    <a16:creationId xmlns:a16="http://schemas.microsoft.com/office/drawing/2014/main" id="{377A3919-4F81-4F30-91F6-5500BF30D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38" name="Image 837">
                <a:extLst>
                  <a:ext uri="{FF2B5EF4-FFF2-40B4-BE49-F238E27FC236}">
                    <a16:creationId xmlns:a16="http://schemas.microsoft.com/office/drawing/2014/main" id="{A69D068F-2751-408E-9B1A-684336F34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839" name="Image 838">
                <a:extLst>
                  <a:ext uri="{FF2B5EF4-FFF2-40B4-BE49-F238E27FC236}">
                    <a16:creationId xmlns:a16="http://schemas.microsoft.com/office/drawing/2014/main" id="{DEDD4DC9-58E5-4042-877F-5019A31E0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1" name="Groupe 730">
              <a:extLst>
                <a:ext uri="{FF2B5EF4-FFF2-40B4-BE49-F238E27FC236}">
                  <a16:creationId xmlns:a16="http://schemas.microsoft.com/office/drawing/2014/main" id="{9F07ACB7-5887-4244-8D0D-83CB94336316}"/>
                </a:ext>
              </a:extLst>
            </p:cNvPr>
            <p:cNvGrpSpPr/>
            <p:nvPr/>
          </p:nvGrpSpPr>
          <p:grpSpPr>
            <a:xfrm>
              <a:off x="5841733" y="4052021"/>
              <a:ext cx="2056839" cy="1537059"/>
              <a:chOff x="7810302" y="3101879"/>
              <a:chExt cx="2056839" cy="1537059"/>
            </a:xfrm>
          </p:grpSpPr>
          <p:pic>
            <p:nvPicPr>
              <p:cNvPr id="820" name="Image 819">
                <a:extLst>
                  <a:ext uri="{FF2B5EF4-FFF2-40B4-BE49-F238E27FC236}">
                    <a16:creationId xmlns:a16="http://schemas.microsoft.com/office/drawing/2014/main" id="{C597704C-417D-41A3-9C94-0DB20FEB8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21" name="Image 820">
                <a:extLst>
                  <a:ext uri="{FF2B5EF4-FFF2-40B4-BE49-F238E27FC236}">
                    <a16:creationId xmlns:a16="http://schemas.microsoft.com/office/drawing/2014/main" id="{5723AC1B-FF1E-406F-AF13-40F3F9EC1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22" name="Image 821">
                <a:extLst>
                  <a:ext uri="{FF2B5EF4-FFF2-40B4-BE49-F238E27FC236}">
                    <a16:creationId xmlns:a16="http://schemas.microsoft.com/office/drawing/2014/main" id="{F8EE3194-B874-48CA-829D-C55ACC1A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23" name="Image 822">
                <a:extLst>
                  <a:ext uri="{FF2B5EF4-FFF2-40B4-BE49-F238E27FC236}">
                    <a16:creationId xmlns:a16="http://schemas.microsoft.com/office/drawing/2014/main" id="{F8BD640D-6813-4C2C-8F2A-10F273B24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24" name="Image 823">
                <a:extLst>
                  <a:ext uri="{FF2B5EF4-FFF2-40B4-BE49-F238E27FC236}">
                    <a16:creationId xmlns:a16="http://schemas.microsoft.com/office/drawing/2014/main" id="{4F0DAF7A-5629-4394-A413-5F59FD83D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25" name="Image 824">
                <a:extLst>
                  <a:ext uri="{FF2B5EF4-FFF2-40B4-BE49-F238E27FC236}">
                    <a16:creationId xmlns:a16="http://schemas.microsoft.com/office/drawing/2014/main" id="{E47D04B1-9A2E-4D36-99FC-ADD223A76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26" name="Image 825">
                <a:extLst>
                  <a:ext uri="{FF2B5EF4-FFF2-40B4-BE49-F238E27FC236}">
                    <a16:creationId xmlns:a16="http://schemas.microsoft.com/office/drawing/2014/main" id="{1342C43E-A1C4-4563-B3E7-F077244C4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27" name="Image 826">
                <a:extLst>
                  <a:ext uri="{FF2B5EF4-FFF2-40B4-BE49-F238E27FC236}">
                    <a16:creationId xmlns:a16="http://schemas.microsoft.com/office/drawing/2014/main" id="{84C3EB4C-062A-46F0-A371-1AF4458B6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28" name="Image 827">
                <a:extLst>
                  <a:ext uri="{FF2B5EF4-FFF2-40B4-BE49-F238E27FC236}">
                    <a16:creationId xmlns:a16="http://schemas.microsoft.com/office/drawing/2014/main" id="{F33B26E5-F601-4142-B148-FDE73309D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829" name="Image 828">
                <a:extLst>
                  <a:ext uri="{FF2B5EF4-FFF2-40B4-BE49-F238E27FC236}">
                    <a16:creationId xmlns:a16="http://schemas.microsoft.com/office/drawing/2014/main" id="{716F1C25-6A62-49A1-AE40-C641A9393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2" name="Groupe 731">
              <a:extLst>
                <a:ext uri="{FF2B5EF4-FFF2-40B4-BE49-F238E27FC236}">
                  <a16:creationId xmlns:a16="http://schemas.microsoft.com/office/drawing/2014/main" id="{8B946759-6245-42C7-9B94-7010AD5FE9B3}"/>
                </a:ext>
              </a:extLst>
            </p:cNvPr>
            <p:cNvGrpSpPr/>
            <p:nvPr/>
          </p:nvGrpSpPr>
          <p:grpSpPr>
            <a:xfrm>
              <a:off x="6544822" y="4690497"/>
              <a:ext cx="2056839" cy="1537059"/>
              <a:chOff x="7810302" y="3101879"/>
              <a:chExt cx="2056839" cy="1537059"/>
            </a:xfrm>
          </p:grpSpPr>
          <p:pic>
            <p:nvPicPr>
              <p:cNvPr id="810" name="Image 809">
                <a:extLst>
                  <a:ext uri="{FF2B5EF4-FFF2-40B4-BE49-F238E27FC236}">
                    <a16:creationId xmlns:a16="http://schemas.microsoft.com/office/drawing/2014/main" id="{D5F263B3-CB29-4CA7-A8B6-C94C71494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11" name="Image 810">
                <a:extLst>
                  <a:ext uri="{FF2B5EF4-FFF2-40B4-BE49-F238E27FC236}">
                    <a16:creationId xmlns:a16="http://schemas.microsoft.com/office/drawing/2014/main" id="{E29AE0A9-E7DC-4EFE-A85C-51BF4DAEE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12" name="Image 811">
                <a:extLst>
                  <a:ext uri="{FF2B5EF4-FFF2-40B4-BE49-F238E27FC236}">
                    <a16:creationId xmlns:a16="http://schemas.microsoft.com/office/drawing/2014/main" id="{B5500A0C-063D-46D7-9C32-9AA5DABFC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13" name="Image 812">
                <a:extLst>
                  <a:ext uri="{FF2B5EF4-FFF2-40B4-BE49-F238E27FC236}">
                    <a16:creationId xmlns:a16="http://schemas.microsoft.com/office/drawing/2014/main" id="{8F2D99E0-48B1-41FE-B45A-AD963BABD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14" name="Image 813">
                <a:extLst>
                  <a:ext uri="{FF2B5EF4-FFF2-40B4-BE49-F238E27FC236}">
                    <a16:creationId xmlns:a16="http://schemas.microsoft.com/office/drawing/2014/main" id="{281D5860-AF74-4149-A99C-AF7C96148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15" name="Image 814">
                <a:extLst>
                  <a:ext uri="{FF2B5EF4-FFF2-40B4-BE49-F238E27FC236}">
                    <a16:creationId xmlns:a16="http://schemas.microsoft.com/office/drawing/2014/main" id="{87155E1B-D28E-45E3-9AE7-0D2392437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16" name="Image 815">
                <a:extLst>
                  <a:ext uri="{FF2B5EF4-FFF2-40B4-BE49-F238E27FC236}">
                    <a16:creationId xmlns:a16="http://schemas.microsoft.com/office/drawing/2014/main" id="{0A7E2183-57F9-4655-8754-BF98F2023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17" name="Image 816">
                <a:extLst>
                  <a:ext uri="{FF2B5EF4-FFF2-40B4-BE49-F238E27FC236}">
                    <a16:creationId xmlns:a16="http://schemas.microsoft.com/office/drawing/2014/main" id="{7315D360-CBEB-451D-951B-04B1D35E0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18" name="Image 817">
                <a:extLst>
                  <a:ext uri="{FF2B5EF4-FFF2-40B4-BE49-F238E27FC236}">
                    <a16:creationId xmlns:a16="http://schemas.microsoft.com/office/drawing/2014/main" id="{2561F47A-ABAC-4BFF-A9CB-E3D9FC06C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819" name="Image 818">
                <a:extLst>
                  <a:ext uri="{FF2B5EF4-FFF2-40B4-BE49-F238E27FC236}">
                    <a16:creationId xmlns:a16="http://schemas.microsoft.com/office/drawing/2014/main" id="{93FE2584-7C88-4385-9F71-687CFFFC9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3" name="Groupe 732">
              <a:extLst>
                <a:ext uri="{FF2B5EF4-FFF2-40B4-BE49-F238E27FC236}">
                  <a16:creationId xmlns:a16="http://schemas.microsoft.com/office/drawing/2014/main" id="{9C13ADA3-43D5-4643-B7DC-AEE31678C6F2}"/>
                </a:ext>
              </a:extLst>
            </p:cNvPr>
            <p:cNvGrpSpPr/>
            <p:nvPr/>
          </p:nvGrpSpPr>
          <p:grpSpPr>
            <a:xfrm>
              <a:off x="7672844" y="4777870"/>
              <a:ext cx="2056839" cy="1537059"/>
              <a:chOff x="7810302" y="3101879"/>
              <a:chExt cx="2056839" cy="1537059"/>
            </a:xfrm>
          </p:grpSpPr>
          <p:pic>
            <p:nvPicPr>
              <p:cNvPr id="800" name="Image 799">
                <a:extLst>
                  <a:ext uri="{FF2B5EF4-FFF2-40B4-BE49-F238E27FC236}">
                    <a16:creationId xmlns:a16="http://schemas.microsoft.com/office/drawing/2014/main" id="{F74FBBB9-B2F4-4C1C-BD8B-AA7C62549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01" name="Image 800">
                <a:extLst>
                  <a:ext uri="{FF2B5EF4-FFF2-40B4-BE49-F238E27FC236}">
                    <a16:creationId xmlns:a16="http://schemas.microsoft.com/office/drawing/2014/main" id="{26E9FEAF-74AA-421B-9D2A-E41A2F4C4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02" name="Image 801">
                <a:extLst>
                  <a:ext uri="{FF2B5EF4-FFF2-40B4-BE49-F238E27FC236}">
                    <a16:creationId xmlns:a16="http://schemas.microsoft.com/office/drawing/2014/main" id="{042795E7-DD56-4B82-8053-F8EA078D3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03" name="Image 802">
                <a:extLst>
                  <a:ext uri="{FF2B5EF4-FFF2-40B4-BE49-F238E27FC236}">
                    <a16:creationId xmlns:a16="http://schemas.microsoft.com/office/drawing/2014/main" id="{768D859F-462A-4109-B426-DA0A32484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04" name="Image 803">
                <a:extLst>
                  <a:ext uri="{FF2B5EF4-FFF2-40B4-BE49-F238E27FC236}">
                    <a16:creationId xmlns:a16="http://schemas.microsoft.com/office/drawing/2014/main" id="{701DD8CD-E2C3-4E99-ABA1-1CEACD8BD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05" name="Image 804">
                <a:extLst>
                  <a:ext uri="{FF2B5EF4-FFF2-40B4-BE49-F238E27FC236}">
                    <a16:creationId xmlns:a16="http://schemas.microsoft.com/office/drawing/2014/main" id="{6E819FD7-BE4F-4B1D-85FC-40A5BEDA6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06" name="Image 805">
                <a:extLst>
                  <a:ext uri="{FF2B5EF4-FFF2-40B4-BE49-F238E27FC236}">
                    <a16:creationId xmlns:a16="http://schemas.microsoft.com/office/drawing/2014/main" id="{311F5E56-5AEC-495B-8756-F45D510C3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07" name="Image 806">
                <a:extLst>
                  <a:ext uri="{FF2B5EF4-FFF2-40B4-BE49-F238E27FC236}">
                    <a16:creationId xmlns:a16="http://schemas.microsoft.com/office/drawing/2014/main" id="{83FC0E15-9E11-4549-A969-F79CDD44B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08" name="Image 807">
                <a:extLst>
                  <a:ext uri="{FF2B5EF4-FFF2-40B4-BE49-F238E27FC236}">
                    <a16:creationId xmlns:a16="http://schemas.microsoft.com/office/drawing/2014/main" id="{8D8A1195-82B2-4A18-8C82-58205DDB0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809" name="Image 808">
                <a:extLst>
                  <a:ext uri="{FF2B5EF4-FFF2-40B4-BE49-F238E27FC236}">
                    <a16:creationId xmlns:a16="http://schemas.microsoft.com/office/drawing/2014/main" id="{1272E7D1-40C4-4A64-A734-D871EBF0A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4" name="Groupe 733">
              <a:extLst>
                <a:ext uri="{FF2B5EF4-FFF2-40B4-BE49-F238E27FC236}">
                  <a16:creationId xmlns:a16="http://schemas.microsoft.com/office/drawing/2014/main" id="{C5961076-0428-4DD3-AABE-1486FAC19288}"/>
                </a:ext>
              </a:extLst>
            </p:cNvPr>
            <p:cNvGrpSpPr/>
            <p:nvPr/>
          </p:nvGrpSpPr>
          <p:grpSpPr>
            <a:xfrm>
              <a:off x="8312886" y="4030227"/>
              <a:ext cx="2056839" cy="1537059"/>
              <a:chOff x="7810302" y="3101879"/>
              <a:chExt cx="2056839" cy="1537059"/>
            </a:xfrm>
          </p:grpSpPr>
          <p:pic>
            <p:nvPicPr>
              <p:cNvPr id="790" name="Image 789">
                <a:extLst>
                  <a:ext uri="{FF2B5EF4-FFF2-40B4-BE49-F238E27FC236}">
                    <a16:creationId xmlns:a16="http://schemas.microsoft.com/office/drawing/2014/main" id="{1258EECF-4F3A-4D04-BCE3-D0FB01F74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91" name="Image 790">
                <a:extLst>
                  <a:ext uri="{FF2B5EF4-FFF2-40B4-BE49-F238E27FC236}">
                    <a16:creationId xmlns:a16="http://schemas.microsoft.com/office/drawing/2014/main" id="{57257200-38EF-4A17-9D5C-47372B225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92" name="Image 791">
                <a:extLst>
                  <a:ext uri="{FF2B5EF4-FFF2-40B4-BE49-F238E27FC236}">
                    <a16:creationId xmlns:a16="http://schemas.microsoft.com/office/drawing/2014/main" id="{FEA90F2E-2F14-4833-B06C-DA5367B03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93" name="Image 792">
                <a:extLst>
                  <a:ext uri="{FF2B5EF4-FFF2-40B4-BE49-F238E27FC236}">
                    <a16:creationId xmlns:a16="http://schemas.microsoft.com/office/drawing/2014/main" id="{7BACD9D7-B3C1-4418-9EB5-AE4B44770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94" name="Image 793">
                <a:extLst>
                  <a:ext uri="{FF2B5EF4-FFF2-40B4-BE49-F238E27FC236}">
                    <a16:creationId xmlns:a16="http://schemas.microsoft.com/office/drawing/2014/main" id="{DFB16E38-7F80-47C0-85DA-66D39D56C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95" name="Image 794">
                <a:extLst>
                  <a:ext uri="{FF2B5EF4-FFF2-40B4-BE49-F238E27FC236}">
                    <a16:creationId xmlns:a16="http://schemas.microsoft.com/office/drawing/2014/main" id="{3D62FB34-B774-483E-8C9C-098D325EC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96" name="Image 795">
                <a:extLst>
                  <a:ext uri="{FF2B5EF4-FFF2-40B4-BE49-F238E27FC236}">
                    <a16:creationId xmlns:a16="http://schemas.microsoft.com/office/drawing/2014/main" id="{8CC3C51E-D1E0-48D4-BAA5-080941DF5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97" name="Image 796">
                <a:extLst>
                  <a:ext uri="{FF2B5EF4-FFF2-40B4-BE49-F238E27FC236}">
                    <a16:creationId xmlns:a16="http://schemas.microsoft.com/office/drawing/2014/main" id="{9CD7A58A-A9F1-4503-97BA-68D0B476F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98" name="Image 797">
                <a:extLst>
                  <a:ext uri="{FF2B5EF4-FFF2-40B4-BE49-F238E27FC236}">
                    <a16:creationId xmlns:a16="http://schemas.microsoft.com/office/drawing/2014/main" id="{091361DB-AA77-4DDB-873E-B7D5C810A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99" name="Image 798">
                <a:extLst>
                  <a:ext uri="{FF2B5EF4-FFF2-40B4-BE49-F238E27FC236}">
                    <a16:creationId xmlns:a16="http://schemas.microsoft.com/office/drawing/2014/main" id="{CBC15EA3-7A73-4A7F-8D57-29E1A1D39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5" name="Groupe 734">
              <a:extLst>
                <a:ext uri="{FF2B5EF4-FFF2-40B4-BE49-F238E27FC236}">
                  <a16:creationId xmlns:a16="http://schemas.microsoft.com/office/drawing/2014/main" id="{8E6CA43D-9D08-4F53-9349-FBF945640E35}"/>
                </a:ext>
              </a:extLst>
            </p:cNvPr>
            <p:cNvGrpSpPr/>
            <p:nvPr/>
          </p:nvGrpSpPr>
          <p:grpSpPr>
            <a:xfrm>
              <a:off x="7841829" y="3464768"/>
              <a:ext cx="2056839" cy="1537059"/>
              <a:chOff x="7810302" y="3101879"/>
              <a:chExt cx="2056839" cy="1537059"/>
            </a:xfrm>
          </p:grpSpPr>
          <p:pic>
            <p:nvPicPr>
              <p:cNvPr id="780" name="Image 779">
                <a:extLst>
                  <a:ext uri="{FF2B5EF4-FFF2-40B4-BE49-F238E27FC236}">
                    <a16:creationId xmlns:a16="http://schemas.microsoft.com/office/drawing/2014/main" id="{51F87C39-CF2E-49BF-A49E-F0A9D2A81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81" name="Image 780">
                <a:extLst>
                  <a:ext uri="{FF2B5EF4-FFF2-40B4-BE49-F238E27FC236}">
                    <a16:creationId xmlns:a16="http://schemas.microsoft.com/office/drawing/2014/main" id="{C67A4925-035B-4DC4-9002-EA2825BFD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82" name="Image 781">
                <a:extLst>
                  <a:ext uri="{FF2B5EF4-FFF2-40B4-BE49-F238E27FC236}">
                    <a16:creationId xmlns:a16="http://schemas.microsoft.com/office/drawing/2014/main" id="{BCD739A0-ED81-4243-AA03-B6C207DF1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83" name="Image 782">
                <a:extLst>
                  <a:ext uri="{FF2B5EF4-FFF2-40B4-BE49-F238E27FC236}">
                    <a16:creationId xmlns:a16="http://schemas.microsoft.com/office/drawing/2014/main" id="{08C1A0FF-1628-414B-BC45-D526724FD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84" name="Image 783">
                <a:extLst>
                  <a:ext uri="{FF2B5EF4-FFF2-40B4-BE49-F238E27FC236}">
                    <a16:creationId xmlns:a16="http://schemas.microsoft.com/office/drawing/2014/main" id="{71B2F34B-92FC-4F0C-A689-D9FB53E2A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85" name="Image 784">
                <a:extLst>
                  <a:ext uri="{FF2B5EF4-FFF2-40B4-BE49-F238E27FC236}">
                    <a16:creationId xmlns:a16="http://schemas.microsoft.com/office/drawing/2014/main" id="{3458711E-01DF-4EAD-A5FF-F68BBF5C3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86" name="Image 785">
                <a:extLst>
                  <a:ext uri="{FF2B5EF4-FFF2-40B4-BE49-F238E27FC236}">
                    <a16:creationId xmlns:a16="http://schemas.microsoft.com/office/drawing/2014/main" id="{E48672DD-F7D5-4755-B090-3594AC5B8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87" name="Image 786">
                <a:extLst>
                  <a:ext uri="{FF2B5EF4-FFF2-40B4-BE49-F238E27FC236}">
                    <a16:creationId xmlns:a16="http://schemas.microsoft.com/office/drawing/2014/main" id="{CF466FBE-2734-4EB1-822B-1D21F1CB3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88" name="Image 787">
                <a:extLst>
                  <a:ext uri="{FF2B5EF4-FFF2-40B4-BE49-F238E27FC236}">
                    <a16:creationId xmlns:a16="http://schemas.microsoft.com/office/drawing/2014/main" id="{D797A19E-03B6-455B-A088-5C9CAABE3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89" name="Image 788">
                <a:extLst>
                  <a:ext uri="{FF2B5EF4-FFF2-40B4-BE49-F238E27FC236}">
                    <a16:creationId xmlns:a16="http://schemas.microsoft.com/office/drawing/2014/main" id="{C3B067D2-C5FD-488C-B95F-84DEE8DDB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6" name="Groupe 735">
              <a:extLst>
                <a:ext uri="{FF2B5EF4-FFF2-40B4-BE49-F238E27FC236}">
                  <a16:creationId xmlns:a16="http://schemas.microsoft.com/office/drawing/2014/main" id="{3EE9FDE6-F636-4F64-8040-90277C893364}"/>
                </a:ext>
              </a:extLst>
            </p:cNvPr>
            <p:cNvGrpSpPr/>
            <p:nvPr/>
          </p:nvGrpSpPr>
          <p:grpSpPr>
            <a:xfrm>
              <a:off x="7701740" y="2882939"/>
              <a:ext cx="2056839" cy="1537059"/>
              <a:chOff x="7810302" y="3101879"/>
              <a:chExt cx="2056839" cy="1537059"/>
            </a:xfrm>
          </p:grpSpPr>
          <p:pic>
            <p:nvPicPr>
              <p:cNvPr id="770" name="Image 769">
                <a:extLst>
                  <a:ext uri="{FF2B5EF4-FFF2-40B4-BE49-F238E27FC236}">
                    <a16:creationId xmlns:a16="http://schemas.microsoft.com/office/drawing/2014/main" id="{D638CBA3-9587-4720-9DAB-6E7F6F976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71" name="Image 770">
                <a:extLst>
                  <a:ext uri="{FF2B5EF4-FFF2-40B4-BE49-F238E27FC236}">
                    <a16:creationId xmlns:a16="http://schemas.microsoft.com/office/drawing/2014/main" id="{1FE4EE66-FB9C-40BB-A717-6F9E917B2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72" name="Image 771">
                <a:extLst>
                  <a:ext uri="{FF2B5EF4-FFF2-40B4-BE49-F238E27FC236}">
                    <a16:creationId xmlns:a16="http://schemas.microsoft.com/office/drawing/2014/main" id="{900694AB-16BF-4825-A6EE-6DCDBAC86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73" name="Image 772">
                <a:extLst>
                  <a:ext uri="{FF2B5EF4-FFF2-40B4-BE49-F238E27FC236}">
                    <a16:creationId xmlns:a16="http://schemas.microsoft.com/office/drawing/2014/main" id="{B35AA3B1-0601-451A-8663-7A2E1B1E7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74" name="Image 773">
                <a:extLst>
                  <a:ext uri="{FF2B5EF4-FFF2-40B4-BE49-F238E27FC236}">
                    <a16:creationId xmlns:a16="http://schemas.microsoft.com/office/drawing/2014/main" id="{DD14C0A7-8DBE-4145-AE43-5EB34A94A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75" name="Image 774">
                <a:extLst>
                  <a:ext uri="{FF2B5EF4-FFF2-40B4-BE49-F238E27FC236}">
                    <a16:creationId xmlns:a16="http://schemas.microsoft.com/office/drawing/2014/main" id="{EAB087C6-F52E-45AA-9DFD-CD0726A11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76" name="Image 775">
                <a:extLst>
                  <a:ext uri="{FF2B5EF4-FFF2-40B4-BE49-F238E27FC236}">
                    <a16:creationId xmlns:a16="http://schemas.microsoft.com/office/drawing/2014/main" id="{D9F4C8B6-14A9-42A8-9BB7-9C4487F9B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77" name="Image 776">
                <a:extLst>
                  <a:ext uri="{FF2B5EF4-FFF2-40B4-BE49-F238E27FC236}">
                    <a16:creationId xmlns:a16="http://schemas.microsoft.com/office/drawing/2014/main" id="{8AD8F9D1-FEF4-47D0-9283-767EE1551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78" name="Image 777">
                <a:extLst>
                  <a:ext uri="{FF2B5EF4-FFF2-40B4-BE49-F238E27FC236}">
                    <a16:creationId xmlns:a16="http://schemas.microsoft.com/office/drawing/2014/main" id="{59E5F564-C39B-46F1-9092-8D0D012A9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79" name="Image 778">
                <a:extLst>
                  <a:ext uri="{FF2B5EF4-FFF2-40B4-BE49-F238E27FC236}">
                    <a16:creationId xmlns:a16="http://schemas.microsoft.com/office/drawing/2014/main" id="{759F4058-985B-4137-B58F-BBC06D986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7" name="Groupe 736">
              <a:extLst>
                <a:ext uri="{FF2B5EF4-FFF2-40B4-BE49-F238E27FC236}">
                  <a16:creationId xmlns:a16="http://schemas.microsoft.com/office/drawing/2014/main" id="{8B94B019-CC9B-4C36-A232-849C149360B8}"/>
                </a:ext>
              </a:extLst>
            </p:cNvPr>
            <p:cNvGrpSpPr/>
            <p:nvPr/>
          </p:nvGrpSpPr>
          <p:grpSpPr>
            <a:xfrm>
              <a:off x="6805866" y="3184587"/>
              <a:ext cx="2056839" cy="1537059"/>
              <a:chOff x="7810302" y="3101879"/>
              <a:chExt cx="2056839" cy="1537059"/>
            </a:xfrm>
          </p:grpSpPr>
          <p:pic>
            <p:nvPicPr>
              <p:cNvPr id="760" name="Image 759">
                <a:extLst>
                  <a:ext uri="{FF2B5EF4-FFF2-40B4-BE49-F238E27FC236}">
                    <a16:creationId xmlns:a16="http://schemas.microsoft.com/office/drawing/2014/main" id="{89EC2EE9-91C2-4894-986B-FE84C43E8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61" name="Image 760">
                <a:extLst>
                  <a:ext uri="{FF2B5EF4-FFF2-40B4-BE49-F238E27FC236}">
                    <a16:creationId xmlns:a16="http://schemas.microsoft.com/office/drawing/2014/main" id="{7BD17EB3-DE8F-4691-B56B-A89B800CF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62" name="Image 761">
                <a:extLst>
                  <a:ext uri="{FF2B5EF4-FFF2-40B4-BE49-F238E27FC236}">
                    <a16:creationId xmlns:a16="http://schemas.microsoft.com/office/drawing/2014/main" id="{882EDF1D-C595-4B87-B0B8-BB01B658F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63" name="Image 762">
                <a:extLst>
                  <a:ext uri="{FF2B5EF4-FFF2-40B4-BE49-F238E27FC236}">
                    <a16:creationId xmlns:a16="http://schemas.microsoft.com/office/drawing/2014/main" id="{387C3F66-C280-4C00-93B2-3B52CB93B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64" name="Image 763">
                <a:extLst>
                  <a:ext uri="{FF2B5EF4-FFF2-40B4-BE49-F238E27FC236}">
                    <a16:creationId xmlns:a16="http://schemas.microsoft.com/office/drawing/2014/main" id="{A8A85DFD-C85A-4A8F-B3D8-322FCDB6C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65" name="Image 764">
                <a:extLst>
                  <a:ext uri="{FF2B5EF4-FFF2-40B4-BE49-F238E27FC236}">
                    <a16:creationId xmlns:a16="http://schemas.microsoft.com/office/drawing/2014/main" id="{A5E6E671-5820-4496-9A43-55F9F49EB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66" name="Image 765">
                <a:extLst>
                  <a:ext uri="{FF2B5EF4-FFF2-40B4-BE49-F238E27FC236}">
                    <a16:creationId xmlns:a16="http://schemas.microsoft.com/office/drawing/2014/main" id="{0E2C9169-F745-4DF2-B6E1-8F8192164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67" name="Image 766">
                <a:extLst>
                  <a:ext uri="{FF2B5EF4-FFF2-40B4-BE49-F238E27FC236}">
                    <a16:creationId xmlns:a16="http://schemas.microsoft.com/office/drawing/2014/main" id="{32E57C99-E97F-4810-B0A5-00B707F12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68" name="Image 767">
                <a:extLst>
                  <a:ext uri="{FF2B5EF4-FFF2-40B4-BE49-F238E27FC236}">
                    <a16:creationId xmlns:a16="http://schemas.microsoft.com/office/drawing/2014/main" id="{701BE32B-8217-43D2-A9AE-742E61750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69" name="Image 768">
                <a:extLst>
                  <a:ext uri="{FF2B5EF4-FFF2-40B4-BE49-F238E27FC236}">
                    <a16:creationId xmlns:a16="http://schemas.microsoft.com/office/drawing/2014/main" id="{59BFFC15-3C6A-4F7E-8C5E-2AFD89C55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8" name="Groupe 737">
              <a:extLst>
                <a:ext uri="{FF2B5EF4-FFF2-40B4-BE49-F238E27FC236}">
                  <a16:creationId xmlns:a16="http://schemas.microsoft.com/office/drawing/2014/main" id="{560BEB7D-6AAF-4677-A2E2-6F5EE911E2D5}"/>
                </a:ext>
              </a:extLst>
            </p:cNvPr>
            <p:cNvGrpSpPr/>
            <p:nvPr/>
          </p:nvGrpSpPr>
          <p:grpSpPr>
            <a:xfrm>
              <a:off x="5912918" y="3162337"/>
              <a:ext cx="2056839" cy="1537059"/>
              <a:chOff x="7810302" y="3101879"/>
              <a:chExt cx="2056839" cy="1537059"/>
            </a:xfrm>
          </p:grpSpPr>
          <p:pic>
            <p:nvPicPr>
              <p:cNvPr id="750" name="Image 749">
                <a:extLst>
                  <a:ext uri="{FF2B5EF4-FFF2-40B4-BE49-F238E27FC236}">
                    <a16:creationId xmlns:a16="http://schemas.microsoft.com/office/drawing/2014/main" id="{F9279C00-466D-47A3-AEE0-B0E96E5F5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51" name="Image 750">
                <a:extLst>
                  <a:ext uri="{FF2B5EF4-FFF2-40B4-BE49-F238E27FC236}">
                    <a16:creationId xmlns:a16="http://schemas.microsoft.com/office/drawing/2014/main" id="{41839BCF-BCD9-449F-BF4E-FA8A6BD3A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52" name="Image 751">
                <a:extLst>
                  <a:ext uri="{FF2B5EF4-FFF2-40B4-BE49-F238E27FC236}">
                    <a16:creationId xmlns:a16="http://schemas.microsoft.com/office/drawing/2014/main" id="{0241707C-0DA6-4085-A74B-190DC3821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53" name="Image 752">
                <a:extLst>
                  <a:ext uri="{FF2B5EF4-FFF2-40B4-BE49-F238E27FC236}">
                    <a16:creationId xmlns:a16="http://schemas.microsoft.com/office/drawing/2014/main" id="{3BDFECEA-A7CC-4DB0-9D02-9ACDE6D51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54" name="Image 753">
                <a:extLst>
                  <a:ext uri="{FF2B5EF4-FFF2-40B4-BE49-F238E27FC236}">
                    <a16:creationId xmlns:a16="http://schemas.microsoft.com/office/drawing/2014/main" id="{B79732CC-0C6D-459E-B133-0F5762FC1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55" name="Image 754">
                <a:extLst>
                  <a:ext uri="{FF2B5EF4-FFF2-40B4-BE49-F238E27FC236}">
                    <a16:creationId xmlns:a16="http://schemas.microsoft.com/office/drawing/2014/main" id="{FF497B21-49E2-49E6-9F59-A2678F4B4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56" name="Image 755">
                <a:extLst>
                  <a:ext uri="{FF2B5EF4-FFF2-40B4-BE49-F238E27FC236}">
                    <a16:creationId xmlns:a16="http://schemas.microsoft.com/office/drawing/2014/main" id="{2F2D577C-01C8-4715-86A9-30D10EFE0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57" name="Image 756">
                <a:extLst>
                  <a:ext uri="{FF2B5EF4-FFF2-40B4-BE49-F238E27FC236}">
                    <a16:creationId xmlns:a16="http://schemas.microsoft.com/office/drawing/2014/main" id="{B4CDA837-0A4D-4587-BD34-45787ECD1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58" name="Image 757">
                <a:extLst>
                  <a:ext uri="{FF2B5EF4-FFF2-40B4-BE49-F238E27FC236}">
                    <a16:creationId xmlns:a16="http://schemas.microsoft.com/office/drawing/2014/main" id="{14E71B0B-B0C7-4DC1-B2A6-24ECD53F1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59" name="Image 758">
                <a:extLst>
                  <a:ext uri="{FF2B5EF4-FFF2-40B4-BE49-F238E27FC236}">
                    <a16:creationId xmlns:a16="http://schemas.microsoft.com/office/drawing/2014/main" id="{223656AF-417F-4F72-9262-DC8EFD300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739" name="Groupe 738">
              <a:extLst>
                <a:ext uri="{FF2B5EF4-FFF2-40B4-BE49-F238E27FC236}">
                  <a16:creationId xmlns:a16="http://schemas.microsoft.com/office/drawing/2014/main" id="{33451DAC-283D-4BDB-B565-8D299E9BF9E3}"/>
                </a:ext>
              </a:extLst>
            </p:cNvPr>
            <p:cNvGrpSpPr/>
            <p:nvPr/>
          </p:nvGrpSpPr>
          <p:grpSpPr>
            <a:xfrm>
              <a:off x="5741085" y="4952591"/>
              <a:ext cx="2056839" cy="1537059"/>
              <a:chOff x="7810302" y="3101879"/>
              <a:chExt cx="2056839" cy="1537059"/>
            </a:xfrm>
          </p:grpSpPr>
          <p:pic>
            <p:nvPicPr>
              <p:cNvPr id="740" name="Image 739">
                <a:extLst>
                  <a:ext uri="{FF2B5EF4-FFF2-40B4-BE49-F238E27FC236}">
                    <a16:creationId xmlns:a16="http://schemas.microsoft.com/office/drawing/2014/main" id="{BB4B6D8B-A381-4F37-9DA3-21E64B47C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741" name="Image 740">
                <a:extLst>
                  <a:ext uri="{FF2B5EF4-FFF2-40B4-BE49-F238E27FC236}">
                    <a16:creationId xmlns:a16="http://schemas.microsoft.com/office/drawing/2014/main" id="{661BE461-2D6A-4F5B-A3E2-15666F415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742" name="Image 741">
                <a:extLst>
                  <a:ext uri="{FF2B5EF4-FFF2-40B4-BE49-F238E27FC236}">
                    <a16:creationId xmlns:a16="http://schemas.microsoft.com/office/drawing/2014/main" id="{82F035DE-FB9B-406B-A98C-997E40F88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743" name="Image 742">
                <a:extLst>
                  <a:ext uri="{FF2B5EF4-FFF2-40B4-BE49-F238E27FC236}">
                    <a16:creationId xmlns:a16="http://schemas.microsoft.com/office/drawing/2014/main" id="{E864F58F-513B-40F9-82DD-897175989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744" name="Image 743">
                <a:extLst>
                  <a:ext uri="{FF2B5EF4-FFF2-40B4-BE49-F238E27FC236}">
                    <a16:creationId xmlns:a16="http://schemas.microsoft.com/office/drawing/2014/main" id="{76011954-CDA7-4442-885E-82D78A405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745" name="Image 744">
                <a:extLst>
                  <a:ext uri="{FF2B5EF4-FFF2-40B4-BE49-F238E27FC236}">
                    <a16:creationId xmlns:a16="http://schemas.microsoft.com/office/drawing/2014/main" id="{E25F25BD-CAE2-474B-97D3-ED92CD9A4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746" name="Image 745">
                <a:extLst>
                  <a:ext uri="{FF2B5EF4-FFF2-40B4-BE49-F238E27FC236}">
                    <a16:creationId xmlns:a16="http://schemas.microsoft.com/office/drawing/2014/main" id="{5B25A426-6044-4D1D-8C48-BE118DD8B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747" name="Image 746">
                <a:extLst>
                  <a:ext uri="{FF2B5EF4-FFF2-40B4-BE49-F238E27FC236}">
                    <a16:creationId xmlns:a16="http://schemas.microsoft.com/office/drawing/2014/main" id="{33E0AD13-8633-4F10-BCB3-1D9BD340C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748" name="Image 747">
                <a:extLst>
                  <a:ext uri="{FF2B5EF4-FFF2-40B4-BE49-F238E27FC236}">
                    <a16:creationId xmlns:a16="http://schemas.microsoft.com/office/drawing/2014/main" id="{ECC28EBD-5097-4BD3-BD12-3EDFAFEA8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749" name="Image 748">
                <a:extLst>
                  <a:ext uri="{FF2B5EF4-FFF2-40B4-BE49-F238E27FC236}">
                    <a16:creationId xmlns:a16="http://schemas.microsoft.com/office/drawing/2014/main" id="{EED96489-9470-4C7D-A1E4-5B3F97CC8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840" name="Groupe 839">
            <a:extLst>
              <a:ext uri="{FF2B5EF4-FFF2-40B4-BE49-F238E27FC236}">
                <a16:creationId xmlns:a16="http://schemas.microsoft.com/office/drawing/2014/main" id="{FC3B4FCE-1C07-4217-ADE8-E933FC32C049}"/>
              </a:ext>
            </a:extLst>
          </p:cNvPr>
          <p:cNvGrpSpPr/>
          <p:nvPr/>
        </p:nvGrpSpPr>
        <p:grpSpPr>
          <a:xfrm>
            <a:off x="8919129" y="4093502"/>
            <a:ext cx="3381853" cy="2613382"/>
            <a:chOff x="5741085" y="2882939"/>
            <a:chExt cx="4628640" cy="3606711"/>
          </a:xfrm>
        </p:grpSpPr>
        <p:pic>
          <p:nvPicPr>
            <p:cNvPr id="841" name="Image 840">
              <a:extLst>
                <a:ext uri="{FF2B5EF4-FFF2-40B4-BE49-F238E27FC236}">
                  <a16:creationId xmlns:a16="http://schemas.microsoft.com/office/drawing/2014/main" id="{B01A286A-98DB-4471-A932-D9DD7866A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842" name="Groupe 841">
              <a:extLst>
                <a:ext uri="{FF2B5EF4-FFF2-40B4-BE49-F238E27FC236}">
                  <a16:creationId xmlns:a16="http://schemas.microsoft.com/office/drawing/2014/main" id="{871B5AC5-2853-4E59-AB64-115763472C93}"/>
                </a:ext>
              </a:extLst>
            </p:cNvPr>
            <p:cNvGrpSpPr/>
            <p:nvPr/>
          </p:nvGrpSpPr>
          <p:grpSpPr>
            <a:xfrm>
              <a:off x="7206702" y="4013909"/>
              <a:ext cx="2056839" cy="1537059"/>
              <a:chOff x="7810302" y="3101879"/>
              <a:chExt cx="2056839" cy="1537059"/>
            </a:xfrm>
          </p:grpSpPr>
          <p:pic>
            <p:nvPicPr>
              <p:cNvPr id="942" name="Image 941">
                <a:extLst>
                  <a:ext uri="{FF2B5EF4-FFF2-40B4-BE49-F238E27FC236}">
                    <a16:creationId xmlns:a16="http://schemas.microsoft.com/office/drawing/2014/main" id="{33BC9A11-3F0C-4B2E-BDDD-22C5F7FF5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43" name="Image 942">
                <a:extLst>
                  <a:ext uri="{FF2B5EF4-FFF2-40B4-BE49-F238E27FC236}">
                    <a16:creationId xmlns:a16="http://schemas.microsoft.com/office/drawing/2014/main" id="{85A0525A-53B7-483C-82FE-E2EAEB735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44" name="Image 943">
                <a:extLst>
                  <a:ext uri="{FF2B5EF4-FFF2-40B4-BE49-F238E27FC236}">
                    <a16:creationId xmlns:a16="http://schemas.microsoft.com/office/drawing/2014/main" id="{4BAF51F0-B070-4E42-851E-40B85ECF5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45" name="Image 944">
                <a:extLst>
                  <a:ext uri="{FF2B5EF4-FFF2-40B4-BE49-F238E27FC236}">
                    <a16:creationId xmlns:a16="http://schemas.microsoft.com/office/drawing/2014/main" id="{8C7160E4-19B7-4F26-9B0E-C9E4CF5CE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46" name="Image 945">
                <a:extLst>
                  <a:ext uri="{FF2B5EF4-FFF2-40B4-BE49-F238E27FC236}">
                    <a16:creationId xmlns:a16="http://schemas.microsoft.com/office/drawing/2014/main" id="{2E1056A3-1861-427B-BC03-F9962538D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47" name="Image 946">
                <a:extLst>
                  <a:ext uri="{FF2B5EF4-FFF2-40B4-BE49-F238E27FC236}">
                    <a16:creationId xmlns:a16="http://schemas.microsoft.com/office/drawing/2014/main" id="{58EBCBE6-9449-4DC3-8F16-26F359511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48" name="Image 947">
                <a:extLst>
                  <a:ext uri="{FF2B5EF4-FFF2-40B4-BE49-F238E27FC236}">
                    <a16:creationId xmlns:a16="http://schemas.microsoft.com/office/drawing/2014/main" id="{9F19F9F9-3FEA-46F3-AD92-EC52D8840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49" name="Image 948">
                <a:extLst>
                  <a:ext uri="{FF2B5EF4-FFF2-40B4-BE49-F238E27FC236}">
                    <a16:creationId xmlns:a16="http://schemas.microsoft.com/office/drawing/2014/main" id="{5FA203E3-719F-4998-9270-30F5227F8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50" name="Image 949">
                <a:extLst>
                  <a:ext uri="{FF2B5EF4-FFF2-40B4-BE49-F238E27FC236}">
                    <a16:creationId xmlns:a16="http://schemas.microsoft.com/office/drawing/2014/main" id="{26EFE417-D07C-4773-836B-79B53A0B2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51" name="Image 950">
                <a:extLst>
                  <a:ext uri="{FF2B5EF4-FFF2-40B4-BE49-F238E27FC236}">
                    <a16:creationId xmlns:a16="http://schemas.microsoft.com/office/drawing/2014/main" id="{C095784D-F4DA-42B4-B3FF-F8B82FCA7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43" name="Groupe 842">
              <a:extLst>
                <a:ext uri="{FF2B5EF4-FFF2-40B4-BE49-F238E27FC236}">
                  <a16:creationId xmlns:a16="http://schemas.microsoft.com/office/drawing/2014/main" id="{3C258766-5411-4EB3-BF6F-F3A51225596B}"/>
                </a:ext>
              </a:extLst>
            </p:cNvPr>
            <p:cNvGrpSpPr/>
            <p:nvPr/>
          </p:nvGrpSpPr>
          <p:grpSpPr>
            <a:xfrm>
              <a:off x="5841733" y="4052021"/>
              <a:ext cx="2056839" cy="1537059"/>
              <a:chOff x="7810302" y="3101879"/>
              <a:chExt cx="2056839" cy="1537059"/>
            </a:xfrm>
          </p:grpSpPr>
          <p:pic>
            <p:nvPicPr>
              <p:cNvPr id="932" name="Image 931">
                <a:extLst>
                  <a:ext uri="{FF2B5EF4-FFF2-40B4-BE49-F238E27FC236}">
                    <a16:creationId xmlns:a16="http://schemas.microsoft.com/office/drawing/2014/main" id="{DF3953C5-6AD7-4C70-8414-74C260BDD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33" name="Image 932">
                <a:extLst>
                  <a:ext uri="{FF2B5EF4-FFF2-40B4-BE49-F238E27FC236}">
                    <a16:creationId xmlns:a16="http://schemas.microsoft.com/office/drawing/2014/main" id="{8A11360C-37A3-4F94-A57A-DBB464574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34" name="Image 933">
                <a:extLst>
                  <a:ext uri="{FF2B5EF4-FFF2-40B4-BE49-F238E27FC236}">
                    <a16:creationId xmlns:a16="http://schemas.microsoft.com/office/drawing/2014/main" id="{61DBA0C3-766B-4792-A5AC-92BB7D3AB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35" name="Image 934">
                <a:extLst>
                  <a:ext uri="{FF2B5EF4-FFF2-40B4-BE49-F238E27FC236}">
                    <a16:creationId xmlns:a16="http://schemas.microsoft.com/office/drawing/2014/main" id="{1BD682B1-1DF6-453C-9057-E8813D71A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36" name="Image 935">
                <a:extLst>
                  <a:ext uri="{FF2B5EF4-FFF2-40B4-BE49-F238E27FC236}">
                    <a16:creationId xmlns:a16="http://schemas.microsoft.com/office/drawing/2014/main" id="{65CED774-9C33-4537-9406-999B8BBF7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37" name="Image 936">
                <a:extLst>
                  <a:ext uri="{FF2B5EF4-FFF2-40B4-BE49-F238E27FC236}">
                    <a16:creationId xmlns:a16="http://schemas.microsoft.com/office/drawing/2014/main" id="{DB0BCCD4-90FD-4285-BEB0-92C674DC4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38" name="Image 937">
                <a:extLst>
                  <a:ext uri="{FF2B5EF4-FFF2-40B4-BE49-F238E27FC236}">
                    <a16:creationId xmlns:a16="http://schemas.microsoft.com/office/drawing/2014/main" id="{B88F39A8-B256-45F6-BB18-A768D322C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39" name="Image 938">
                <a:extLst>
                  <a:ext uri="{FF2B5EF4-FFF2-40B4-BE49-F238E27FC236}">
                    <a16:creationId xmlns:a16="http://schemas.microsoft.com/office/drawing/2014/main" id="{072E9CFC-C200-402B-A4FA-2792D9AF1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40" name="Image 939">
                <a:extLst>
                  <a:ext uri="{FF2B5EF4-FFF2-40B4-BE49-F238E27FC236}">
                    <a16:creationId xmlns:a16="http://schemas.microsoft.com/office/drawing/2014/main" id="{2556AFED-ECCC-49D8-A997-F4837D647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41" name="Image 940">
                <a:extLst>
                  <a:ext uri="{FF2B5EF4-FFF2-40B4-BE49-F238E27FC236}">
                    <a16:creationId xmlns:a16="http://schemas.microsoft.com/office/drawing/2014/main" id="{5DB7F119-BFF4-48BF-BBE7-B6955D49D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44" name="Groupe 843">
              <a:extLst>
                <a:ext uri="{FF2B5EF4-FFF2-40B4-BE49-F238E27FC236}">
                  <a16:creationId xmlns:a16="http://schemas.microsoft.com/office/drawing/2014/main" id="{9D2FB7E6-C866-435B-BA16-08B27C1E2ACD}"/>
                </a:ext>
              </a:extLst>
            </p:cNvPr>
            <p:cNvGrpSpPr/>
            <p:nvPr/>
          </p:nvGrpSpPr>
          <p:grpSpPr>
            <a:xfrm>
              <a:off x="6544822" y="4690497"/>
              <a:ext cx="2056839" cy="1537059"/>
              <a:chOff x="7810302" y="3101879"/>
              <a:chExt cx="2056839" cy="1537059"/>
            </a:xfrm>
          </p:grpSpPr>
          <p:pic>
            <p:nvPicPr>
              <p:cNvPr id="922" name="Image 921">
                <a:extLst>
                  <a:ext uri="{FF2B5EF4-FFF2-40B4-BE49-F238E27FC236}">
                    <a16:creationId xmlns:a16="http://schemas.microsoft.com/office/drawing/2014/main" id="{2FDE056B-AE9F-4948-986F-55BF2F203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23" name="Image 922">
                <a:extLst>
                  <a:ext uri="{FF2B5EF4-FFF2-40B4-BE49-F238E27FC236}">
                    <a16:creationId xmlns:a16="http://schemas.microsoft.com/office/drawing/2014/main" id="{B195B815-FEA4-4590-80F8-459A888D6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24" name="Image 923">
                <a:extLst>
                  <a:ext uri="{FF2B5EF4-FFF2-40B4-BE49-F238E27FC236}">
                    <a16:creationId xmlns:a16="http://schemas.microsoft.com/office/drawing/2014/main" id="{39DF474E-ED4B-46AD-A1CB-DFED6485A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25" name="Image 924">
                <a:extLst>
                  <a:ext uri="{FF2B5EF4-FFF2-40B4-BE49-F238E27FC236}">
                    <a16:creationId xmlns:a16="http://schemas.microsoft.com/office/drawing/2014/main" id="{F71A6F78-9175-4561-AFED-38F59CF44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26" name="Image 925">
                <a:extLst>
                  <a:ext uri="{FF2B5EF4-FFF2-40B4-BE49-F238E27FC236}">
                    <a16:creationId xmlns:a16="http://schemas.microsoft.com/office/drawing/2014/main" id="{C1E5A34C-DDAD-42FB-B624-01B181CFE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27" name="Image 926">
                <a:extLst>
                  <a:ext uri="{FF2B5EF4-FFF2-40B4-BE49-F238E27FC236}">
                    <a16:creationId xmlns:a16="http://schemas.microsoft.com/office/drawing/2014/main" id="{845E4717-B019-40C6-9623-983AD8C02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28" name="Image 927">
                <a:extLst>
                  <a:ext uri="{FF2B5EF4-FFF2-40B4-BE49-F238E27FC236}">
                    <a16:creationId xmlns:a16="http://schemas.microsoft.com/office/drawing/2014/main" id="{CC31AC64-EA1D-4C8D-8F8A-2113FA072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29" name="Image 928">
                <a:extLst>
                  <a:ext uri="{FF2B5EF4-FFF2-40B4-BE49-F238E27FC236}">
                    <a16:creationId xmlns:a16="http://schemas.microsoft.com/office/drawing/2014/main" id="{C8E26D9A-586A-4381-94F7-7FC8247C9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30" name="Image 929">
                <a:extLst>
                  <a:ext uri="{FF2B5EF4-FFF2-40B4-BE49-F238E27FC236}">
                    <a16:creationId xmlns:a16="http://schemas.microsoft.com/office/drawing/2014/main" id="{35BB35E8-941F-4387-AB0C-BEE6C6FEA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31" name="Image 930">
                <a:extLst>
                  <a:ext uri="{FF2B5EF4-FFF2-40B4-BE49-F238E27FC236}">
                    <a16:creationId xmlns:a16="http://schemas.microsoft.com/office/drawing/2014/main" id="{5C535901-172E-4013-93A8-3229243EA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45" name="Groupe 844">
              <a:extLst>
                <a:ext uri="{FF2B5EF4-FFF2-40B4-BE49-F238E27FC236}">
                  <a16:creationId xmlns:a16="http://schemas.microsoft.com/office/drawing/2014/main" id="{72189F63-4EB7-4EB3-97E9-82FCDA0F3A1D}"/>
                </a:ext>
              </a:extLst>
            </p:cNvPr>
            <p:cNvGrpSpPr/>
            <p:nvPr/>
          </p:nvGrpSpPr>
          <p:grpSpPr>
            <a:xfrm>
              <a:off x="7672844" y="4777870"/>
              <a:ext cx="2056839" cy="1537059"/>
              <a:chOff x="7810302" y="3101879"/>
              <a:chExt cx="2056839" cy="1537059"/>
            </a:xfrm>
          </p:grpSpPr>
          <p:pic>
            <p:nvPicPr>
              <p:cNvPr id="912" name="Image 911">
                <a:extLst>
                  <a:ext uri="{FF2B5EF4-FFF2-40B4-BE49-F238E27FC236}">
                    <a16:creationId xmlns:a16="http://schemas.microsoft.com/office/drawing/2014/main" id="{A4B59BCA-C9D7-43AD-A286-4A5325770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13" name="Image 912">
                <a:extLst>
                  <a:ext uri="{FF2B5EF4-FFF2-40B4-BE49-F238E27FC236}">
                    <a16:creationId xmlns:a16="http://schemas.microsoft.com/office/drawing/2014/main" id="{5D46BA1D-022B-43DA-88CB-2D54247DB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14" name="Image 913">
                <a:extLst>
                  <a:ext uri="{FF2B5EF4-FFF2-40B4-BE49-F238E27FC236}">
                    <a16:creationId xmlns:a16="http://schemas.microsoft.com/office/drawing/2014/main" id="{63D9144E-7A7E-4262-A2D7-0B5CFDFE4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15" name="Image 914">
                <a:extLst>
                  <a:ext uri="{FF2B5EF4-FFF2-40B4-BE49-F238E27FC236}">
                    <a16:creationId xmlns:a16="http://schemas.microsoft.com/office/drawing/2014/main" id="{2A884DC1-1CF9-4D33-B807-A57FE777C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16" name="Image 915">
                <a:extLst>
                  <a:ext uri="{FF2B5EF4-FFF2-40B4-BE49-F238E27FC236}">
                    <a16:creationId xmlns:a16="http://schemas.microsoft.com/office/drawing/2014/main" id="{2BB16BC4-8416-4197-9870-5818C7075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17" name="Image 916">
                <a:extLst>
                  <a:ext uri="{FF2B5EF4-FFF2-40B4-BE49-F238E27FC236}">
                    <a16:creationId xmlns:a16="http://schemas.microsoft.com/office/drawing/2014/main" id="{B775286E-D726-4126-B9DA-91E17E240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18" name="Image 917">
                <a:extLst>
                  <a:ext uri="{FF2B5EF4-FFF2-40B4-BE49-F238E27FC236}">
                    <a16:creationId xmlns:a16="http://schemas.microsoft.com/office/drawing/2014/main" id="{1FCCF5CE-905E-4B1A-A3A1-1BCF4C07F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19" name="Image 918">
                <a:extLst>
                  <a:ext uri="{FF2B5EF4-FFF2-40B4-BE49-F238E27FC236}">
                    <a16:creationId xmlns:a16="http://schemas.microsoft.com/office/drawing/2014/main" id="{C15B5412-0564-425A-A28A-35D0D5E44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20" name="Image 919">
                <a:extLst>
                  <a:ext uri="{FF2B5EF4-FFF2-40B4-BE49-F238E27FC236}">
                    <a16:creationId xmlns:a16="http://schemas.microsoft.com/office/drawing/2014/main" id="{C4095902-2187-4C07-B9E0-78CDCB7BD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21" name="Image 920">
                <a:extLst>
                  <a:ext uri="{FF2B5EF4-FFF2-40B4-BE49-F238E27FC236}">
                    <a16:creationId xmlns:a16="http://schemas.microsoft.com/office/drawing/2014/main" id="{3F695B65-CC3C-4538-8AE0-EF1D54BF8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46" name="Groupe 845">
              <a:extLst>
                <a:ext uri="{FF2B5EF4-FFF2-40B4-BE49-F238E27FC236}">
                  <a16:creationId xmlns:a16="http://schemas.microsoft.com/office/drawing/2014/main" id="{4AA46E28-4690-41D3-AB8E-40B50858D74C}"/>
                </a:ext>
              </a:extLst>
            </p:cNvPr>
            <p:cNvGrpSpPr/>
            <p:nvPr/>
          </p:nvGrpSpPr>
          <p:grpSpPr>
            <a:xfrm>
              <a:off x="8312886" y="4030227"/>
              <a:ext cx="2056839" cy="1537059"/>
              <a:chOff x="7810302" y="3101879"/>
              <a:chExt cx="2056839" cy="1537059"/>
            </a:xfrm>
          </p:grpSpPr>
          <p:pic>
            <p:nvPicPr>
              <p:cNvPr id="902" name="Image 901">
                <a:extLst>
                  <a:ext uri="{FF2B5EF4-FFF2-40B4-BE49-F238E27FC236}">
                    <a16:creationId xmlns:a16="http://schemas.microsoft.com/office/drawing/2014/main" id="{7E3645E7-BDF6-4541-9B64-E4A951D59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03" name="Image 902">
                <a:extLst>
                  <a:ext uri="{FF2B5EF4-FFF2-40B4-BE49-F238E27FC236}">
                    <a16:creationId xmlns:a16="http://schemas.microsoft.com/office/drawing/2014/main" id="{B376861B-FC2F-4A87-BF47-12B70DE0A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04" name="Image 903">
                <a:extLst>
                  <a:ext uri="{FF2B5EF4-FFF2-40B4-BE49-F238E27FC236}">
                    <a16:creationId xmlns:a16="http://schemas.microsoft.com/office/drawing/2014/main" id="{770C307B-2CE9-46E1-8534-EE9EE9E4C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05" name="Image 904">
                <a:extLst>
                  <a:ext uri="{FF2B5EF4-FFF2-40B4-BE49-F238E27FC236}">
                    <a16:creationId xmlns:a16="http://schemas.microsoft.com/office/drawing/2014/main" id="{4E6C5A5A-D3E2-4F71-9576-EC1FEE56B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06" name="Image 905">
                <a:extLst>
                  <a:ext uri="{FF2B5EF4-FFF2-40B4-BE49-F238E27FC236}">
                    <a16:creationId xmlns:a16="http://schemas.microsoft.com/office/drawing/2014/main" id="{E89678E7-D546-4785-AEF1-8148C9973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07" name="Image 906">
                <a:extLst>
                  <a:ext uri="{FF2B5EF4-FFF2-40B4-BE49-F238E27FC236}">
                    <a16:creationId xmlns:a16="http://schemas.microsoft.com/office/drawing/2014/main" id="{DDF422BF-19D9-420B-BFB6-8FF52D038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08" name="Image 907">
                <a:extLst>
                  <a:ext uri="{FF2B5EF4-FFF2-40B4-BE49-F238E27FC236}">
                    <a16:creationId xmlns:a16="http://schemas.microsoft.com/office/drawing/2014/main" id="{AF0A8A50-CB2F-441C-9D0B-63AC193FC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09" name="Image 908">
                <a:extLst>
                  <a:ext uri="{FF2B5EF4-FFF2-40B4-BE49-F238E27FC236}">
                    <a16:creationId xmlns:a16="http://schemas.microsoft.com/office/drawing/2014/main" id="{E003F23F-82DA-4E17-8368-3FA67B465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10" name="Image 909">
                <a:extLst>
                  <a:ext uri="{FF2B5EF4-FFF2-40B4-BE49-F238E27FC236}">
                    <a16:creationId xmlns:a16="http://schemas.microsoft.com/office/drawing/2014/main" id="{09907A16-0F63-454F-A2B2-C422ED363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11" name="Image 910">
                <a:extLst>
                  <a:ext uri="{FF2B5EF4-FFF2-40B4-BE49-F238E27FC236}">
                    <a16:creationId xmlns:a16="http://schemas.microsoft.com/office/drawing/2014/main" id="{CD55474D-9127-4567-994B-8A2ECEDEF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47" name="Groupe 846">
              <a:extLst>
                <a:ext uri="{FF2B5EF4-FFF2-40B4-BE49-F238E27FC236}">
                  <a16:creationId xmlns:a16="http://schemas.microsoft.com/office/drawing/2014/main" id="{9A060E94-7DEA-4D53-B9CB-B12FD5B548E5}"/>
                </a:ext>
              </a:extLst>
            </p:cNvPr>
            <p:cNvGrpSpPr/>
            <p:nvPr/>
          </p:nvGrpSpPr>
          <p:grpSpPr>
            <a:xfrm>
              <a:off x="7841829" y="3464768"/>
              <a:ext cx="2056839" cy="1537059"/>
              <a:chOff x="7810302" y="3101879"/>
              <a:chExt cx="2056839" cy="1537059"/>
            </a:xfrm>
          </p:grpSpPr>
          <p:pic>
            <p:nvPicPr>
              <p:cNvPr id="892" name="Image 891">
                <a:extLst>
                  <a:ext uri="{FF2B5EF4-FFF2-40B4-BE49-F238E27FC236}">
                    <a16:creationId xmlns:a16="http://schemas.microsoft.com/office/drawing/2014/main" id="{60512C03-6FAB-4075-A4B4-5CA39F3DD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93" name="Image 892">
                <a:extLst>
                  <a:ext uri="{FF2B5EF4-FFF2-40B4-BE49-F238E27FC236}">
                    <a16:creationId xmlns:a16="http://schemas.microsoft.com/office/drawing/2014/main" id="{636B4A24-81B8-489B-97A3-7770BAA90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94" name="Image 893">
                <a:extLst>
                  <a:ext uri="{FF2B5EF4-FFF2-40B4-BE49-F238E27FC236}">
                    <a16:creationId xmlns:a16="http://schemas.microsoft.com/office/drawing/2014/main" id="{F3075890-A3E5-43B9-8FFE-E4CE6C155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95" name="Image 894">
                <a:extLst>
                  <a:ext uri="{FF2B5EF4-FFF2-40B4-BE49-F238E27FC236}">
                    <a16:creationId xmlns:a16="http://schemas.microsoft.com/office/drawing/2014/main" id="{4BE37D05-1643-43F3-915D-2E2B91DA3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96" name="Image 895">
                <a:extLst>
                  <a:ext uri="{FF2B5EF4-FFF2-40B4-BE49-F238E27FC236}">
                    <a16:creationId xmlns:a16="http://schemas.microsoft.com/office/drawing/2014/main" id="{6949C824-59B5-463D-A1A0-9707F4CF5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97" name="Image 896">
                <a:extLst>
                  <a:ext uri="{FF2B5EF4-FFF2-40B4-BE49-F238E27FC236}">
                    <a16:creationId xmlns:a16="http://schemas.microsoft.com/office/drawing/2014/main" id="{BFCCB6AA-FDB3-4182-B907-12679A8D2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98" name="Image 897">
                <a:extLst>
                  <a:ext uri="{FF2B5EF4-FFF2-40B4-BE49-F238E27FC236}">
                    <a16:creationId xmlns:a16="http://schemas.microsoft.com/office/drawing/2014/main" id="{7A74788B-9141-4542-A996-6065088A2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99" name="Image 898">
                <a:extLst>
                  <a:ext uri="{FF2B5EF4-FFF2-40B4-BE49-F238E27FC236}">
                    <a16:creationId xmlns:a16="http://schemas.microsoft.com/office/drawing/2014/main" id="{2FA33176-5066-40A3-9C05-48C88DCB9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00" name="Image 899">
                <a:extLst>
                  <a:ext uri="{FF2B5EF4-FFF2-40B4-BE49-F238E27FC236}">
                    <a16:creationId xmlns:a16="http://schemas.microsoft.com/office/drawing/2014/main" id="{D0C9ECDF-CF7B-4B5E-930B-F92BFA412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01" name="Image 900">
                <a:extLst>
                  <a:ext uri="{FF2B5EF4-FFF2-40B4-BE49-F238E27FC236}">
                    <a16:creationId xmlns:a16="http://schemas.microsoft.com/office/drawing/2014/main" id="{CD8E6C14-6C45-4BF9-970A-5449A642B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48" name="Groupe 847">
              <a:extLst>
                <a:ext uri="{FF2B5EF4-FFF2-40B4-BE49-F238E27FC236}">
                  <a16:creationId xmlns:a16="http://schemas.microsoft.com/office/drawing/2014/main" id="{CB37FCCF-F557-46CE-9D72-2F88559AD70B}"/>
                </a:ext>
              </a:extLst>
            </p:cNvPr>
            <p:cNvGrpSpPr/>
            <p:nvPr/>
          </p:nvGrpSpPr>
          <p:grpSpPr>
            <a:xfrm>
              <a:off x="7701740" y="2882939"/>
              <a:ext cx="2056839" cy="1537059"/>
              <a:chOff x="7810302" y="3101879"/>
              <a:chExt cx="2056839" cy="1537059"/>
            </a:xfrm>
          </p:grpSpPr>
          <p:pic>
            <p:nvPicPr>
              <p:cNvPr id="882" name="Image 881">
                <a:extLst>
                  <a:ext uri="{FF2B5EF4-FFF2-40B4-BE49-F238E27FC236}">
                    <a16:creationId xmlns:a16="http://schemas.microsoft.com/office/drawing/2014/main" id="{01AB838A-B2F7-40A9-BA5F-434B0B843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83" name="Image 882">
                <a:extLst>
                  <a:ext uri="{FF2B5EF4-FFF2-40B4-BE49-F238E27FC236}">
                    <a16:creationId xmlns:a16="http://schemas.microsoft.com/office/drawing/2014/main" id="{E278F303-58F0-4CA6-A0AF-361AB4197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84" name="Image 883">
                <a:extLst>
                  <a:ext uri="{FF2B5EF4-FFF2-40B4-BE49-F238E27FC236}">
                    <a16:creationId xmlns:a16="http://schemas.microsoft.com/office/drawing/2014/main" id="{0B46FBB0-E0C1-459D-8C64-0D284E74D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85" name="Image 884">
                <a:extLst>
                  <a:ext uri="{FF2B5EF4-FFF2-40B4-BE49-F238E27FC236}">
                    <a16:creationId xmlns:a16="http://schemas.microsoft.com/office/drawing/2014/main" id="{76119A25-7912-48D4-A823-51230B770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86" name="Image 885">
                <a:extLst>
                  <a:ext uri="{FF2B5EF4-FFF2-40B4-BE49-F238E27FC236}">
                    <a16:creationId xmlns:a16="http://schemas.microsoft.com/office/drawing/2014/main" id="{26E591B2-BAFE-41A2-B636-3AF455179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87" name="Image 886">
                <a:extLst>
                  <a:ext uri="{FF2B5EF4-FFF2-40B4-BE49-F238E27FC236}">
                    <a16:creationId xmlns:a16="http://schemas.microsoft.com/office/drawing/2014/main" id="{2EAE8CAC-2EA6-41D5-BAD4-4EAD0C7F8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88" name="Image 887">
                <a:extLst>
                  <a:ext uri="{FF2B5EF4-FFF2-40B4-BE49-F238E27FC236}">
                    <a16:creationId xmlns:a16="http://schemas.microsoft.com/office/drawing/2014/main" id="{C1E07F06-ACD5-4FC9-AA66-EB1B9B1C8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89" name="Image 888">
                <a:extLst>
                  <a:ext uri="{FF2B5EF4-FFF2-40B4-BE49-F238E27FC236}">
                    <a16:creationId xmlns:a16="http://schemas.microsoft.com/office/drawing/2014/main" id="{111CC131-A50A-4181-ADC6-ACCB21298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90" name="Image 889">
                <a:extLst>
                  <a:ext uri="{FF2B5EF4-FFF2-40B4-BE49-F238E27FC236}">
                    <a16:creationId xmlns:a16="http://schemas.microsoft.com/office/drawing/2014/main" id="{3FF3EB81-C1D4-4DFE-857A-4B9F81B77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891" name="Image 890">
                <a:extLst>
                  <a:ext uri="{FF2B5EF4-FFF2-40B4-BE49-F238E27FC236}">
                    <a16:creationId xmlns:a16="http://schemas.microsoft.com/office/drawing/2014/main" id="{65D7B161-4EE3-497A-9849-2C6086EC2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49" name="Groupe 848">
              <a:extLst>
                <a:ext uri="{FF2B5EF4-FFF2-40B4-BE49-F238E27FC236}">
                  <a16:creationId xmlns:a16="http://schemas.microsoft.com/office/drawing/2014/main" id="{BF2FD3E8-EA2B-4B2B-BEB0-AB0A500E4E83}"/>
                </a:ext>
              </a:extLst>
            </p:cNvPr>
            <p:cNvGrpSpPr/>
            <p:nvPr/>
          </p:nvGrpSpPr>
          <p:grpSpPr>
            <a:xfrm>
              <a:off x="6805866" y="3184587"/>
              <a:ext cx="2056839" cy="1537059"/>
              <a:chOff x="7810302" y="3101879"/>
              <a:chExt cx="2056839" cy="1537059"/>
            </a:xfrm>
          </p:grpSpPr>
          <p:pic>
            <p:nvPicPr>
              <p:cNvPr id="872" name="Image 871">
                <a:extLst>
                  <a:ext uri="{FF2B5EF4-FFF2-40B4-BE49-F238E27FC236}">
                    <a16:creationId xmlns:a16="http://schemas.microsoft.com/office/drawing/2014/main" id="{1F6A39DC-5D4E-4A42-A637-B0CDF687F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73" name="Image 872">
                <a:extLst>
                  <a:ext uri="{FF2B5EF4-FFF2-40B4-BE49-F238E27FC236}">
                    <a16:creationId xmlns:a16="http://schemas.microsoft.com/office/drawing/2014/main" id="{47AC5907-9298-4EB4-9700-3BC9AC8A6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74" name="Image 873">
                <a:extLst>
                  <a:ext uri="{FF2B5EF4-FFF2-40B4-BE49-F238E27FC236}">
                    <a16:creationId xmlns:a16="http://schemas.microsoft.com/office/drawing/2014/main" id="{1B4EE867-4F8F-4740-A329-BDABDE943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75" name="Image 874">
                <a:extLst>
                  <a:ext uri="{FF2B5EF4-FFF2-40B4-BE49-F238E27FC236}">
                    <a16:creationId xmlns:a16="http://schemas.microsoft.com/office/drawing/2014/main" id="{DA606CE7-58C3-4283-AB68-5B839FF77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76" name="Image 875">
                <a:extLst>
                  <a:ext uri="{FF2B5EF4-FFF2-40B4-BE49-F238E27FC236}">
                    <a16:creationId xmlns:a16="http://schemas.microsoft.com/office/drawing/2014/main" id="{7E6ADCE9-F862-4C81-BCE0-3E410B739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77" name="Image 876">
                <a:extLst>
                  <a:ext uri="{FF2B5EF4-FFF2-40B4-BE49-F238E27FC236}">
                    <a16:creationId xmlns:a16="http://schemas.microsoft.com/office/drawing/2014/main" id="{E6DD2114-A6E5-4B9F-9A38-D402B9C3C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78" name="Image 877">
                <a:extLst>
                  <a:ext uri="{FF2B5EF4-FFF2-40B4-BE49-F238E27FC236}">
                    <a16:creationId xmlns:a16="http://schemas.microsoft.com/office/drawing/2014/main" id="{AD81F4B8-FF16-45FF-B1FF-E105A4FF7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79" name="Image 878">
                <a:extLst>
                  <a:ext uri="{FF2B5EF4-FFF2-40B4-BE49-F238E27FC236}">
                    <a16:creationId xmlns:a16="http://schemas.microsoft.com/office/drawing/2014/main" id="{D0F2EE02-816D-4ED3-972D-3A0422567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80" name="Image 879">
                <a:extLst>
                  <a:ext uri="{FF2B5EF4-FFF2-40B4-BE49-F238E27FC236}">
                    <a16:creationId xmlns:a16="http://schemas.microsoft.com/office/drawing/2014/main" id="{689E223B-C716-48C8-A73F-B79CB2A39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881" name="Image 880">
                <a:extLst>
                  <a:ext uri="{FF2B5EF4-FFF2-40B4-BE49-F238E27FC236}">
                    <a16:creationId xmlns:a16="http://schemas.microsoft.com/office/drawing/2014/main" id="{B9E1FD0D-6E36-4A98-9610-865C24A4A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50" name="Groupe 849">
              <a:extLst>
                <a:ext uri="{FF2B5EF4-FFF2-40B4-BE49-F238E27FC236}">
                  <a16:creationId xmlns:a16="http://schemas.microsoft.com/office/drawing/2014/main" id="{795EFED1-5970-4BBC-8F38-68C67348A903}"/>
                </a:ext>
              </a:extLst>
            </p:cNvPr>
            <p:cNvGrpSpPr/>
            <p:nvPr/>
          </p:nvGrpSpPr>
          <p:grpSpPr>
            <a:xfrm>
              <a:off x="5912918" y="3162337"/>
              <a:ext cx="2056839" cy="1537059"/>
              <a:chOff x="7810302" y="3101879"/>
              <a:chExt cx="2056839" cy="1537059"/>
            </a:xfrm>
          </p:grpSpPr>
          <p:pic>
            <p:nvPicPr>
              <p:cNvPr id="862" name="Image 861">
                <a:extLst>
                  <a:ext uri="{FF2B5EF4-FFF2-40B4-BE49-F238E27FC236}">
                    <a16:creationId xmlns:a16="http://schemas.microsoft.com/office/drawing/2014/main" id="{00C9185A-A5AA-47D1-87CF-7C5940437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63" name="Image 862">
                <a:extLst>
                  <a:ext uri="{FF2B5EF4-FFF2-40B4-BE49-F238E27FC236}">
                    <a16:creationId xmlns:a16="http://schemas.microsoft.com/office/drawing/2014/main" id="{B9955553-2E2F-4E8B-8EC4-298E15BF4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64" name="Image 863">
                <a:extLst>
                  <a:ext uri="{FF2B5EF4-FFF2-40B4-BE49-F238E27FC236}">
                    <a16:creationId xmlns:a16="http://schemas.microsoft.com/office/drawing/2014/main" id="{F678AB09-96A0-4D20-9913-66F5B6639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65" name="Image 864">
                <a:extLst>
                  <a:ext uri="{FF2B5EF4-FFF2-40B4-BE49-F238E27FC236}">
                    <a16:creationId xmlns:a16="http://schemas.microsoft.com/office/drawing/2014/main" id="{2BF47112-9791-4E10-B6EA-38B9B8AB9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66" name="Image 865">
                <a:extLst>
                  <a:ext uri="{FF2B5EF4-FFF2-40B4-BE49-F238E27FC236}">
                    <a16:creationId xmlns:a16="http://schemas.microsoft.com/office/drawing/2014/main" id="{D3A92B30-F843-43FB-9E69-6B7DB7AB5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67" name="Image 866">
                <a:extLst>
                  <a:ext uri="{FF2B5EF4-FFF2-40B4-BE49-F238E27FC236}">
                    <a16:creationId xmlns:a16="http://schemas.microsoft.com/office/drawing/2014/main" id="{3BABDFC7-E59A-4E9D-89F5-684B861A7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68" name="Image 867">
                <a:extLst>
                  <a:ext uri="{FF2B5EF4-FFF2-40B4-BE49-F238E27FC236}">
                    <a16:creationId xmlns:a16="http://schemas.microsoft.com/office/drawing/2014/main" id="{C8FADE33-DB48-4A76-8B41-39FFE294C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69" name="Image 868">
                <a:extLst>
                  <a:ext uri="{FF2B5EF4-FFF2-40B4-BE49-F238E27FC236}">
                    <a16:creationId xmlns:a16="http://schemas.microsoft.com/office/drawing/2014/main" id="{8F7E92D6-23D3-4813-B344-CA72E48A9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70" name="Image 869">
                <a:extLst>
                  <a:ext uri="{FF2B5EF4-FFF2-40B4-BE49-F238E27FC236}">
                    <a16:creationId xmlns:a16="http://schemas.microsoft.com/office/drawing/2014/main" id="{64D594CB-400B-44C2-B521-371176A0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871" name="Image 870">
                <a:extLst>
                  <a:ext uri="{FF2B5EF4-FFF2-40B4-BE49-F238E27FC236}">
                    <a16:creationId xmlns:a16="http://schemas.microsoft.com/office/drawing/2014/main" id="{4DCFCE6C-F884-465F-9706-9555BDE81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851" name="Groupe 850">
              <a:extLst>
                <a:ext uri="{FF2B5EF4-FFF2-40B4-BE49-F238E27FC236}">
                  <a16:creationId xmlns:a16="http://schemas.microsoft.com/office/drawing/2014/main" id="{90FA1E54-DA5B-4CAC-80D7-1CC80C7BE576}"/>
                </a:ext>
              </a:extLst>
            </p:cNvPr>
            <p:cNvGrpSpPr/>
            <p:nvPr/>
          </p:nvGrpSpPr>
          <p:grpSpPr>
            <a:xfrm>
              <a:off x="5741085" y="4952591"/>
              <a:ext cx="2056839" cy="1537059"/>
              <a:chOff x="7810302" y="3101879"/>
              <a:chExt cx="2056839" cy="1537059"/>
            </a:xfrm>
          </p:grpSpPr>
          <p:pic>
            <p:nvPicPr>
              <p:cNvPr id="852" name="Image 851">
                <a:extLst>
                  <a:ext uri="{FF2B5EF4-FFF2-40B4-BE49-F238E27FC236}">
                    <a16:creationId xmlns:a16="http://schemas.microsoft.com/office/drawing/2014/main" id="{EAB993D0-07A3-40FD-9978-77FD2BC84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853" name="Image 852">
                <a:extLst>
                  <a:ext uri="{FF2B5EF4-FFF2-40B4-BE49-F238E27FC236}">
                    <a16:creationId xmlns:a16="http://schemas.microsoft.com/office/drawing/2014/main" id="{78016977-103F-4DC6-AD75-1FA79A23A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854" name="Image 853">
                <a:extLst>
                  <a:ext uri="{FF2B5EF4-FFF2-40B4-BE49-F238E27FC236}">
                    <a16:creationId xmlns:a16="http://schemas.microsoft.com/office/drawing/2014/main" id="{891FAA6E-5B70-41AE-BB32-0E5DB54D3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855" name="Image 854">
                <a:extLst>
                  <a:ext uri="{FF2B5EF4-FFF2-40B4-BE49-F238E27FC236}">
                    <a16:creationId xmlns:a16="http://schemas.microsoft.com/office/drawing/2014/main" id="{53E011ED-4784-42F3-8088-2D59FE330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856" name="Image 855">
                <a:extLst>
                  <a:ext uri="{FF2B5EF4-FFF2-40B4-BE49-F238E27FC236}">
                    <a16:creationId xmlns:a16="http://schemas.microsoft.com/office/drawing/2014/main" id="{96D243A4-7EF1-427C-8725-F476CCEA2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857" name="Image 856">
                <a:extLst>
                  <a:ext uri="{FF2B5EF4-FFF2-40B4-BE49-F238E27FC236}">
                    <a16:creationId xmlns:a16="http://schemas.microsoft.com/office/drawing/2014/main" id="{7E4440A8-F83C-4E40-99F8-4CB65472D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858" name="Image 857">
                <a:extLst>
                  <a:ext uri="{FF2B5EF4-FFF2-40B4-BE49-F238E27FC236}">
                    <a16:creationId xmlns:a16="http://schemas.microsoft.com/office/drawing/2014/main" id="{7AF6608B-87D0-4CF7-AF29-91DA87BFB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859" name="Image 858">
                <a:extLst>
                  <a:ext uri="{FF2B5EF4-FFF2-40B4-BE49-F238E27FC236}">
                    <a16:creationId xmlns:a16="http://schemas.microsoft.com/office/drawing/2014/main" id="{34C99624-28D2-4AE7-91E3-DE60813EE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860" name="Image 859">
                <a:extLst>
                  <a:ext uri="{FF2B5EF4-FFF2-40B4-BE49-F238E27FC236}">
                    <a16:creationId xmlns:a16="http://schemas.microsoft.com/office/drawing/2014/main" id="{89B8CD0A-A97E-4891-8AE2-C487DA9E8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861" name="Image 860">
                <a:extLst>
                  <a:ext uri="{FF2B5EF4-FFF2-40B4-BE49-F238E27FC236}">
                    <a16:creationId xmlns:a16="http://schemas.microsoft.com/office/drawing/2014/main" id="{64DB98C1-CD0B-42AB-8E35-D76569CB8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952" name="Groupe 951">
            <a:extLst>
              <a:ext uri="{FF2B5EF4-FFF2-40B4-BE49-F238E27FC236}">
                <a16:creationId xmlns:a16="http://schemas.microsoft.com/office/drawing/2014/main" id="{9DF5F1A5-C948-48D4-B994-CEBA2DC3D159}"/>
              </a:ext>
            </a:extLst>
          </p:cNvPr>
          <p:cNvGrpSpPr/>
          <p:nvPr/>
        </p:nvGrpSpPr>
        <p:grpSpPr>
          <a:xfrm>
            <a:off x="8960773" y="2294047"/>
            <a:ext cx="3381853" cy="2613382"/>
            <a:chOff x="5741085" y="2882939"/>
            <a:chExt cx="4628640" cy="3606711"/>
          </a:xfrm>
        </p:grpSpPr>
        <p:pic>
          <p:nvPicPr>
            <p:cNvPr id="953" name="Image 952">
              <a:extLst>
                <a:ext uri="{FF2B5EF4-FFF2-40B4-BE49-F238E27FC236}">
                  <a16:creationId xmlns:a16="http://schemas.microsoft.com/office/drawing/2014/main" id="{0E7E8391-583C-465D-A0F0-6D95835C9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954" name="Groupe 953">
              <a:extLst>
                <a:ext uri="{FF2B5EF4-FFF2-40B4-BE49-F238E27FC236}">
                  <a16:creationId xmlns:a16="http://schemas.microsoft.com/office/drawing/2014/main" id="{2EA93F48-8167-445C-BAA4-65F79D7F4E2E}"/>
                </a:ext>
              </a:extLst>
            </p:cNvPr>
            <p:cNvGrpSpPr/>
            <p:nvPr/>
          </p:nvGrpSpPr>
          <p:grpSpPr>
            <a:xfrm>
              <a:off x="7206702" y="4013909"/>
              <a:ext cx="2056839" cy="1537059"/>
              <a:chOff x="7810302" y="3101879"/>
              <a:chExt cx="2056839" cy="1537059"/>
            </a:xfrm>
          </p:grpSpPr>
          <p:pic>
            <p:nvPicPr>
              <p:cNvPr id="1054" name="Image 1053">
                <a:extLst>
                  <a:ext uri="{FF2B5EF4-FFF2-40B4-BE49-F238E27FC236}">
                    <a16:creationId xmlns:a16="http://schemas.microsoft.com/office/drawing/2014/main" id="{12BB16CC-8E2E-492D-9599-D8DAF1000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55" name="Image 1054">
                <a:extLst>
                  <a:ext uri="{FF2B5EF4-FFF2-40B4-BE49-F238E27FC236}">
                    <a16:creationId xmlns:a16="http://schemas.microsoft.com/office/drawing/2014/main" id="{3592024E-9E13-4346-B93E-D302C9326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56" name="Image 1055">
                <a:extLst>
                  <a:ext uri="{FF2B5EF4-FFF2-40B4-BE49-F238E27FC236}">
                    <a16:creationId xmlns:a16="http://schemas.microsoft.com/office/drawing/2014/main" id="{483F63A9-8785-41D7-9931-7F8D0B51A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57" name="Image 1056">
                <a:extLst>
                  <a:ext uri="{FF2B5EF4-FFF2-40B4-BE49-F238E27FC236}">
                    <a16:creationId xmlns:a16="http://schemas.microsoft.com/office/drawing/2014/main" id="{4951ED12-F94E-411A-A3D9-EAF108504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58" name="Image 1057">
                <a:extLst>
                  <a:ext uri="{FF2B5EF4-FFF2-40B4-BE49-F238E27FC236}">
                    <a16:creationId xmlns:a16="http://schemas.microsoft.com/office/drawing/2014/main" id="{F5DC974B-9387-468E-80CA-00BF78909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59" name="Image 1058">
                <a:extLst>
                  <a:ext uri="{FF2B5EF4-FFF2-40B4-BE49-F238E27FC236}">
                    <a16:creationId xmlns:a16="http://schemas.microsoft.com/office/drawing/2014/main" id="{944A25BE-B723-4434-832D-688048D13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60" name="Image 1059">
                <a:extLst>
                  <a:ext uri="{FF2B5EF4-FFF2-40B4-BE49-F238E27FC236}">
                    <a16:creationId xmlns:a16="http://schemas.microsoft.com/office/drawing/2014/main" id="{E6021794-7571-4C59-8B11-9D6C2EDE2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61" name="Image 1060">
                <a:extLst>
                  <a:ext uri="{FF2B5EF4-FFF2-40B4-BE49-F238E27FC236}">
                    <a16:creationId xmlns:a16="http://schemas.microsoft.com/office/drawing/2014/main" id="{69F430A6-858C-457F-9202-46458E5F9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62" name="Image 1061">
                <a:extLst>
                  <a:ext uri="{FF2B5EF4-FFF2-40B4-BE49-F238E27FC236}">
                    <a16:creationId xmlns:a16="http://schemas.microsoft.com/office/drawing/2014/main" id="{F94CE559-F883-4114-89DB-FC8F180CB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63" name="Image 1062">
                <a:extLst>
                  <a:ext uri="{FF2B5EF4-FFF2-40B4-BE49-F238E27FC236}">
                    <a16:creationId xmlns:a16="http://schemas.microsoft.com/office/drawing/2014/main" id="{EB364A3B-6344-4FFA-AE86-7CB9171F8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55" name="Groupe 954">
              <a:extLst>
                <a:ext uri="{FF2B5EF4-FFF2-40B4-BE49-F238E27FC236}">
                  <a16:creationId xmlns:a16="http://schemas.microsoft.com/office/drawing/2014/main" id="{B7DC87D1-1776-4701-A463-A38E9F63A827}"/>
                </a:ext>
              </a:extLst>
            </p:cNvPr>
            <p:cNvGrpSpPr/>
            <p:nvPr/>
          </p:nvGrpSpPr>
          <p:grpSpPr>
            <a:xfrm>
              <a:off x="5841733" y="4052021"/>
              <a:ext cx="2056839" cy="1537059"/>
              <a:chOff x="7810302" y="3101879"/>
              <a:chExt cx="2056839" cy="1537059"/>
            </a:xfrm>
          </p:grpSpPr>
          <p:pic>
            <p:nvPicPr>
              <p:cNvPr id="1044" name="Image 1043">
                <a:extLst>
                  <a:ext uri="{FF2B5EF4-FFF2-40B4-BE49-F238E27FC236}">
                    <a16:creationId xmlns:a16="http://schemas.microsoft.com/office/drawing/2014/main" id="{988F64DB-6D24-4E6F-BB6C-BD44DD0C7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45" name="Image 1044">
                <a:extLst>
                  <a:ext uri="{FF2B5EF4-FFF2-40B4-BE49-F238E27FC236}">
                    <a16:creationId xmlns:a16="http://schemas.microsoft.com/office/drawing/2014/main" id="{008715FE-A60F-4FE8-A7A9-FBBFA0FB5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46" name="Image 1045">
                <a:extLst>
                  <a:ext uri="{FF2B5EF4-FFF2-40B4-BE49-F238E27FC236}">
                    <a16:creationId xmlns:a16="http://schemas.microsoft.com/office/drawing/2014/main" id="{9DB7E59E-9E53-442C-B12A-99460A97D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47" name="Image 1046">
                <a:extLst>
                  <a:ext uri="{FF2B5EF4-FFF2-40B4-BE49-F238E27FC236}">
                    <a16:creationId xmlns:a16="http://schemas.microsoft.com/office/drawing/2014/main" id="{2CB181C3-8F74-408B-8F75-C5FE24C5D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48" name="Image 1047">
                <a:extLst>
                  <a:ext uri="{FF2B5EF4-FFF2-40B4-BE49-F238E27FC236}">
                    <a16:creationId xmlns:a16="http://schemas.microsoft.com/office/drawing/2014/main" id="{32487316-55E3-4632-BD87-3D9D1AB25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49" name="Image 1048">
                <a:extLst>
                  <a:ext uri="{FF2B5EF4-FFF2-40B4-BE49-F238E27FC236}">
                    <a16:creationId xmlns:a16="http://schemas.microsoft.com/office/drawing/2014/main" id="{D774B4F0-9525-47D4-8EC7-56C57B7AB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50" name="Image 1049">
                <a:extLst>
                  <a:ext uri="{FF2B5EF4-FFF2-40B4-BE49-F238E27FC236}">
                    <a16:creationId xmlns:a16="http://schemas.microsoft.com/office/drawing/2014/main" id="{E03FDAAF-D89A-4EC8-B646-94E37D53F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51" name="Image 1050">
                <a:extLst>
                  <a:ext uri="{FF2B5EF4-FFF2-40B4-BE49-F238E27FC236}">
                    <a16:creationId xmlns:a16="http://schemas.microsoft.com/office/drawing/2014/main" id="{C5C4EC83-74F4-42F6-ABFA-A02F28340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52" name="Image 1051">
                <a:extLst>
                  <a:ext uri="{FF2B5EF4-FFF2-40B4-BE49-F238E27FC236}">
                    <a16:creationId xmlns:a16="http://schemas.microsoft.com/office/drawing/2014/main" id="{18F3491D-00FC-459E-8906-DE514A2F1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53" name="Image 1052">
                <a:extLst>
                  <a:ext uri="{FF2B5EF4-FFF2-40B4-BE49-F238E27FC236}">
                    <a16:creationId xmlns:a16="http://schemas.microsoft.com/office/drawing/2014/main" id="{5D2D98B5-E759-44B8-AA97-5C5DF49F9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56" name="Groupe 955">
              <a:extLst>
                <a:ext uri="{FF2B5EF4-FFF2-40B4-BE49-F238E27FC236}">
                  <a16:creationId xmlns:a16="http://schemas.microsoft.com/office/drawing/2014/main" id="{D6E3446C-CEC3-4779-87AB-93658C679731}"/>
                </a:ext>
              </a:extLst>
            </p:cNvPr>
            <p:cNvGrpSpPr/>
            <p:nvPr/>
          </p:nvGrpSpPr>
          <p:grpSpPr>
            <a:xfrm>
              <a:off x="6544822" y="4690497"/>
              <a:ext cx="2056839" cy="1537059"/>
              <a:chOff x="7810302" y="3101879"/>
              <a:chExt cx="2056839" cy="1537059"/>
            </a:xfrm>
          </p:grpSpPr>
          <p:pic>
            <p:nvPicPr>
              <p:cNvPr id="1034" name="Image 1033">
                <a:extLst>
                  <a:ext uri="{FF2B5EF4-FFF2-40B4-BE49-F238E27FC236}">
                    <a16:creationId xmlns:a16="http://schemas.microsoft.com/office/drawing/2014/main" id="{AD89F33A-C38A-461A-9737-EB38C9499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35" name="Image 1034">
                <a:extLst>
                  <a:ext uri="{FF2B5EF4-FFF2-40B4-BE49-F238E27FC236}">
                    <a16:creationId xmlns:a16="http://schemas.microsoft.com/office/drawing/2014/main" id="{B67337B0-5CF8-4197-ACA0-CBD400F30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36" name="Image 1035">
                <a:extLst>
                  <a:ext uri="{FF2B5EF4-FFF2-40B4-BE49-F238E27FC236}">
                    <a16:creationId xmlns:a16="http://schemas.microsoft.com/office/drawing/2014/main" id="{257E640B-FEEB-4084-9C2A-BA2DFB6F2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37" name="Image 1036">
                <a:extLst>
                  <a:ext uri="{FF2B5EF4-FFF2-40B4-BE49-F238E27FC236}">
                    <a16:creationId xmlns:a16="http://schemas.microsoft.com/office/drawing/2014/main" id="{7D34EA9D-4CAE-417D-A725-397D56D9D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38" name="Image 1037">
                <a:extLst>
                  <a:ext uri="{FF2B5EF4-FFF2-40B4-BE49-F238E27FC236}">
                    <a16:creationId xmlns:a16="http://schemas.microsoft.com/office/drawing/2014/main" id="{2E749A42-C39F-45A1-8996-3746E4B48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39" name="Image 1038">
                <a:extLst>
                  <a:ext uri="{FF2B5EF4-FFF2-40B4-BE49-F238E27FC236}">
                    <a16:creationId xmlns:a16="http://schemas.microsoft.com/office/drawing/2014/main" id="{904236EF-BA17-4667-81CC-3C87A1D4D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40" name="Image 1039">
                <a:extLst>
                  <a:ext uri="{FF2B5EF4-FFF2-40B4-BE49-F238E27FC236}">
                    <a16:creationId xmlns:a16="http://schemas.microsoft.com/office/drawing/2014/main" id="{0C6BFACE-C7B6-4AD4-9734-E48A24803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41" name="Image 1040">
                <a:extLst>
                  <a:ext uri="{FF2B5EF4-FFF2-40B4-BE49-F238E27FC236}">
                    <a16:creationId xmlns:a16="http://schemas.microsoft.com/office/drawing/2014/main" id="{9B591E34-9E8F-40DF-9422-E00C966A1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42" name="Image 1041">
                <a:extLst>
                  <a:ext uri="{FF2B5EF4-FFF2-40B4-BE49-F238E27FC236}">
                    <a16:creationId xmlns:a16="http://schemas.microsoft.com/office/drawing/2014/main" id="{D7338104-C69D-476F-A51D-8AD4FF15D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43" name="Image 1042">
                <a:extLst>
                  <a:ext uri="{FF2B5EF4-FFF2-40B4-BE49-F238E27FC236}">
                    <a16:creationId xmlns:a16="http://schemas.microsoft.com/office/drawing/2014/main" id="{9C93006E-6AC9-4CB5-8BEB-9D359568A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57" name="Groupe 956">
              <a:extLst>
                <a:ext uri="{FF2B5EF4-FFF2-40B4-BE49-F238E27FC236}">
                  <a16:creationId xmlns:a16="http://schemas.microsoft.com/office/drawing/2014/main" id="{6748F597-9178-45E5-869B-26B59829CA75}"/>
                </a:ext>
              </a:extLst>
            </p:cNvPr>
            <p:cNvGrpSpPr/>
            <p:nvPr/>
          </p:nvGrpSpPr>
          <p:grpSpPr>
            <a:xfrm>
              <a:off x="7672844" y="4777870"/>
              <a:ext cx="2056839" cy="1537059"/>
              <a:chOff x="7810302" y="3101879"/>
              <a:chExt cx="2056839" cy="1537059"/>
            </a:xfrm>
          </p:grpSpPr>
          <p:pic>
            <p:nvPicPr>
              <p:cNvPr id="1024" name="Image 1023">
                <a:extLst>
                  <a:ext uri="{FF2B5EF4-FFF2-40B4-BE49-F238E27FC236}">
                    <a16:creationId xmlns:a16="http://schemas.microsoft.com/office/drawing/2014/main" id="{0DC253FF-5E4C-49E3-8C21-44D384A91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25" name="Image 1024">
                <a:extLst>
                  <a:ext uri="{FF2B5EF4-FFF2-40B4-BE49-F238E27FC236}">
                    <a16:creationId xmlns:a16="http://schemas.microsoft.com/office/drawing/2014/main" id="{646ABEA1-70D3-45F4-8852-1FB6AE6C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26" name="Image 1025">
                <a:extLst>
                  <a:ext uri="{FF2B5EF4-FFF2-40B4-BE49-F238E27FC236}">
                    <a16:creationId xmlns:a16="http://schemas.microsoft.com/office/drawing/2014/main" id="{E3E4A3F8-8D54-4247-85A9-F22F6E278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27" name="Image 1026">
                <a:extLst>
                  <a:ext uri="{FF2B5EF4-FFF2-40B4-BE49-F238E27FC236}">
                    <a16:creationId xmlns:a16="http://schemas.microsoft.com/office/drawing/2014/main" id="{B4326BA3-E5F3-4C58-B69A-D4FA9EAFA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28" name="Image 1027">
                <a:extLst>
                  <a:ext uri="{FF2B5EF4-FFF2-40B4-BE49-F238E27FC236}">
                    <a16:creationId xmlns:a16="http://schemas.microsoft.com/office/drawing/2014/main" id="{6D928696-03A8-4245-85A9-0EC22485A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29" name="Image 1028">
                <a:extLst>
                  <a:ext uri="{FF2B5EF4-FFF2-40B4-BE49-F238E27FC236}">
                    <a16:creationId xmlns:a16="http://schemas.microsoft.com/office/drawing/2014/main" id="{FAC008E0-2B46-4021-8C91-634D2E6A8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30" name="Image 1029">
                <a:extLst>
                  <a:ext uri="{FF2B5EF4-FFF2-40B4-BE49-F238E27FC236}">
                    <a16:creationId xmlns:a16="http://schemas.microsoft.com/office/drawing/2014/main" id="{FD2FE6C5-55CA-4EAF-87CB-E67516A52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31" name="Image 1030">
                <a:extLst>
                  <a:ext uri="{FF2B5EF4-FFF2-40B4-BE49-F238E27FC236}">
                    <a16:creationId xmlns:a16="http://schemas.microsoft.com/office/drawing/2014/main" id="{905557D4-0668-4F45-AC8C-B7295BCE1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32" name="Image 1031">
                <a:extLst>
                  <a:ext uri="{FF2B5EF4-FFF2-40B4-BE49-F238E27FC236}">
                    <a16:creationId xmlns:a16="http://schemas.microsoft.com/office/drawing/2014/main" id="{3A367821-8501-442B-BD81-94BFAE93F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33" name="Image 1032">
                <a:extLst>
                  <a:ext uri="{FF2B5EF4-FFF2-40B4-BE49-F238E27FC236}">
                    <a16:creationId xmlns:a16="http://schemas.microsoft.com/office/drawing/2014/main" id="{03358365-DE0D-4EEC-8872-29D7D9161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58" name="Groupe 957">
              <a:extLst>
                <a:ext uri="{FF2B5EF4-FFF2-40B4-BE49-F238E27FC236}">
                  <a16:creationId xmlns:a16="http://schemas.microsoft.com/office/drawing/2014/main" id="{9B84CA58-D0AA-40CA-89F3-4C1ABBC986E7}"/>
                </a:ext>
              </a:extLst>
            </p:cNvPr>
            <p:cNvGrpSpPr/>
            <p:nvPr/>
          </p:nvGrpSpPr>
          <p:grpSpPr>
            <a:xfrm>
              <a:off x="8312886" y="4030227"/>
              <a:ext cx="2056839" cy="1537059"/>
              <a:chOff x="7810302" y="3101879"/>
              <a:chExt cx="2056839" cy="1537059"/>
            </a:xfrm>
          </p:grpSpPr>
          <p:pic>
            <p:nvPicPr>
              <p:cNvPr id="1014" name="Image 1013">
                <a:extLst>
                  <a:ext uri="{FF2B5EF4-FFF2-40B4-BE49-F238E27FC236}">
                    <a16:creationId xmlns:a16="http://schemas.microsoft.com/office/drawing/2014/main" id="{A767C3AE-B7D8-42E9-AE5F-2FF7EA518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15" name="Image 1014">
                <a:extLst>
                  <a:ext uri="{FF2B5EF4-FFF2-40B4-BE49-F238E27FC236}">
                    <a16:creationId xmlns:a16="http://schemas.microsoft.com/office/drawing/2014/main" id="{E69A193B-D75E-4017-A684-D551D610A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16" name="Image 1015">
                <a:extLst>
                  <a:ext uri="{FF2B5EF4-FFF2-40B4-BE49-F238E27FC236}">
                    <a16:creationId xmlns:a16="http://schemas.microsoft.com/office/drawing/2014/main" id="{BC44BC18-B20F-4F2C-9560-DDF5F3C9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17" name="Image 1016">
                <a:extLst>
                  <a:ext uri="{FF2B5EF4-FFF2-40B4-BE49-F238E27FC236}">
                    <a16:creationId xmlns:a16="http://schemas.microsoft.com/office/drawing/2014/main" id="{019E7E41-184F-4C53-8FC2-32153A396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18" name="Image 1017">
                <a:extLst>
                  <a:ext uri="{FF2B5EF4-FFF2-40B4-BE49-F238E27FC236}">
                    <a16:creationId xmlns:a16="http://schemas.microsoft.com/office/drawing/2014/main" id="{13F6AD04-1ADD-4801-BD9C-8A11E268B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19" name="Image 1018">
                <a:extLst>
                  <a:ext uri="{FF2B5EF4-FFF2-40B4-BE49-F238E27FC236}">
                    <a16:creationId xmlns:a16="http://schemas.microsoft.com/office/drawing/2014/main" id="{98035459-9FA3-4A1B-BDFB-DF0BE2E3A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20" name="Image 1019">
                <a:extLst>
                  <a:ext uri="{FF2B5EF4-FFF2-40B4-BE49-F238E27FC236}">
                    <a16:creationId xmlns:a16="http://schemas.microsoft.com/office/drawing/2014/main" id="{B2354EFE-FED7-4DEA-B8A9-A9C24B93B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21" name="Image 1020">
                <a:extLst>
                  <a:ext uri="{FF2B5EF4-FFF2-40B4-BE49-F238E27FC236}">
                    <a16:creationId xmlns:a16="http://schemas.microsoft.com/office/drawing/2014/main" id="{3C9D7FB2-A0A7-49EC-BED2-AE1E63964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22" name="Image 1021">
                <a:extLst>
                  <a:ext uri="{FF2B5EF4-FFF2-40B4-BE49-F238E27FC236}">
                    <a16:creationId xmlns:a16="http://schemas.microsoft.com/office/drawing/2014/main" id="{3421D8C4-A315-4676-A341-C8EEA41B7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23" name="Image 1022">
                <a:extLst>
                  <a:ext uri="{FF2B5EF4-FFF2-40B4-BE49-F238E27FC236}">
                    <a16:creationId xmlns:a16="http://schemas.microsoft.com/office/drawing/2014/main" id="{43C3CFA1-3346-497D-A46D-08C4BDDBD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59" name="Groupe 958">
              <a:extLst>
                <a:ext uri="{FF2B5EF4-FFF2-40B4-BE49-F238E27FC236}">
                  <a16:creationId xmlns:a16="http://schemas.microsoft.com/office/drawing/2014/main" id="{8D00DF84-1088-45E2-A44F-B73B504B8C1D}"/>
                </a:ext>
              </a:extLst>
            </p:cNvPr>
            <p:cNvGrpSpPr/>
            <p:nvPr/>
          </p:nvGrpSpPr>
          <p:grpSpPr>
            <a:xfrm>
              <a:off x="7841829" y="3464768"/>
              <a:ext cx="2056839" cy="1537059"/>
              <a:chOff x="7810302" y="3101879"/>
              <a:chExt cx="2056839" cy="1537059"/>
            </a:xfrm>
          </p:grpSpPr>
          <p:pic>
            <p:nvPicPr>
              <p:cNvPr id="1004" name="Image 1003">
                <a:extLst>
                  <a:ext uri="{FF2B5EF4-FFF2-40B4-BE49-F238E27FC236}">
                    <a16:creationId xmlns:a16="http://schemas.microsoft.com/office/drawing/2014/main" id="{2735A162-EAC0-4CED-8FEF-EB35C3A9A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05" name="Image 1004">
                <a:extLst>
                  <a:ext uri="{FF2B5EF4-FFF2-40B4-BE49-F238E27FC236}">
                    <a16:creationId xmlns:a16="http://schemas.microsoft.com/office/drawing/2014/main" id="{6758F5E8-7EFE-4E89-8C85-66284F7ED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06" name="Image 1005">
                <a:extLst>
                  <a:ext uri="{FF2B5EF4-FFF2-40B4-BE49-F238E27FC236}">
                    <a16:creationId xmlns:a16="http://schemas.microsoft.com/office/drawing/2014/main" id="{20931695-6C60-4395-926D-5DC09DCFB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07" name="Image 1006">
                <a:extLst>
                  <a:ext uri="{FF2B5EF4-FFF2-40B4-BE49-F238E27FC236}">
                    <a16:creationId xmlns:a16="http://schemas.microsoft.com/office/drawing/2014/main" id="{60870D52-D7FE-4823-B80D-E0D9ACDFE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08" name="Image 1007">
                <a:extLst>
                  <a:ext uri="{FF2B5EF4-FFF2-40B4-BE49-F238E27FC236}">
                    <a16:creationId xmlns:a16="http://schemas.microsoft.com/office/drawing/2014/main" id="{2DEAA792-3F72-4049-9EBA-0ECE25067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09" name="Image 1008">
                <a:extLst>
                  <a:ext uri="{FF2B5EF4-FFF2-40B4-BE49-F238E27FC236}">
                    <a16:creationId xmlns:a16="http://schemas.microsoft.com/office/drawing/2014/main" id="{F8D37CD5-5DAC-4721-96AC-5B8411BDB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10" name="Image 1009">
                <a:extLst>
                  <a:ext uri="{FF2B5EF4-FFF2-40B4-BE49-F238E27FC236}">
                    <a16:creationId xmlns:a16="http://schemas.microsoft.com/office/drawing/2014/main" id="{F71F7F15-5913-4CDD-BC4E-C8D23CAD1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11" name="Image 1010">
                <a:extLst>
                  <a:ext uri="{FF2B5EF4-FFF2-40B4-BE49-F238E27FC236}">
                    <a16:creationId xmlns:a16="http://schemas.microsoft.com/office/drawing/2014/main" id="{7A2FF0FD-888A-41B8-8467-7EBC4059F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12" name="Image 1011">
                <a:extLst>
                  <a:ext uri="{FF2B5EF4-FFF2-40B4-BE49-F238E27FC236}">
                    <a16:creationId xmlns:a16="http://schemas.microsoft.com/office/drawing/2014/main" id="{1C716AAF-146F-4D8E-AFDB-4DDFF5E27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13" name="Image 1012">
                <a:extLst>
                  <a:ext uri="{FF2B5EF4-FFF2-40B4-BE49-F238E27FC236}">
                    <a16:creationId xmlns:a16="http://schemas.microsoft.com/office/drawing/2014/main" id="{3C77229F-3FA8-4862-B1B7-D0E0E3123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60" name="Groupe 959">
              <a:extLst>
                <a:ext uri="{FF2B5EF4-FFF2-40B4-BE49-F238E27FC236}">
                  <a16:creationId xmlns:a16="http://schemas.microsoft.com/office/drawing/2014/main" id="{C5F5D376-EA28-471F-BB17-2ABCA79FF945}"/>
                </a:ext>
              </a:extLst>
            </p:cNvPr>
            <p:cNvGrpSpPr/>
            <p:nvPr/>
          </p:nvGrpSpPr>
          <p:grpSpPr>
            <a:xfrm>
              <a:off x="7701740" y="2882939"/>
              <a:ext cx="2056839" cy="1537059"/>
              <a:chOff x="7810302" y="3101879"/>
              <a:chExt cx="2056839" cy="1537059"/>
            </a:xfrm>
          </p:grpSpPr>
          <p:pic>
            <p:nvPicPr>
              <p:cNvPr id="994" name="Image 993">
                <a:extLst>
                  <a:ext uri="{FF2B5EF4-FFF2-40B4-BE49-F238E27FC236}">
                    <a16:creationId xmlns:a16="http://schemas.microsoft.com/office/drawing/2014/main" id="{E241BE90-9071-4027-B312-002DFF1CC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95" name="Image 994">
                <a:extLst>
                  <a:ext uri="{FF2B5EF4-FFF2-40B4-BE49-F238E27FC236}">
                    <a16:creationId xmlns:a16="http://schemas.microsoft.com/office/drawing/2014/main" id="{BB4DFFCD-8749-4AB3-879D-45C368AA5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96" name="Image 995">
                <a:extLst>
                  <a:ext uri="{FF2B5EF4-FFF2-40B4-BE49-F238E27FC236}">
                    <a16:creationId xmlns:a16="http://schemas.microsoft.com/office/drawing/2014/main" id="{ADAA6C62-7CCF-4B92-A3FC-7EBE8E21A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97" name="Image 996">
                <a:extLst>
                  <a:ext uri="{FF2B5EF4-FFF2-40B4-BE49-F238E27FC236}">
                    <a16:creationId xmlns:a16="http://schemas.microsoft.com/office/drawing/2014/main" id="{A07D0A50-FD12-4A42-8108-5F39EFD6B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98" name="Image 997">
                <a:extLst>
                  <a:ext uri="{FF2B5EF4-FFF2-40B4-BE49-F238E27FC236}">
                    <a16:creationId xmlns:a16="http://schemas.microsoft.com/office/drawing/2014/main" id="{F7405618-29D1-485F-B8B9-8E0A626CA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99" name="Image 998">
                <a:extLst>
                  <a:ext uri="{FF2B5EF4-FFF2-40B4-BE49-F238E27FC236}">
                    <a16:creationId xmlns:a16="http://schemas.microsoft.com/office/drawing/2014/main" id="{860DE744-61CB-4450-B26E-3CD2A0693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00" name="Image 999">
                <a:extLst>
                  <a:ext uri="{FF2B5EF4-FFF2-40B4-BE49-F238E27FC236}">
                    <a16:creationId xmlns:a16="http://schemas.microsoft.com/office/drawing/2014/main" id="{644F54DA-CD73-4440-B217-448059D0C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01" name="Image 1000">
                <a:extLst>
                  <a:ext uri="{FF2B5EF4-FFF2-40B4-BE49-F238E27FC236}">
                    <a16:creationId xmlns:a16="http://schemas.microsoft.com/office/drawing/2014/main" id="{F6AC4B6D-509B-4635-8421-02CD7CFBC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02" name="Image 1001">
                <a:extLst>
                  <a:ext uri="{FF2B5EF4-FFF2-40B4-BE49-F238E27FC236}">
                    <a16:creationId xmlns:a16="http://schemas.microsoft.com/office/drawing/2014/main" id="{9FE3866B-55C2-47E6-B134-342F4B071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03" name="Image 1002">
                <a:extLst>
                  <a:ext uri="{FF2B5EF4-FFF2-40B4-BE49-F238E27FC236}">
                    <a16:creationId xmlns:a16="http://schemas.microsoft.com/office/drawing/2014/main" id="{C7792004-ED41-49B1-82CF-863054FD2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61" name="Groupe 960">
              <a:extLst>
                <a:ext uri="{FF2B5EF4-FFF2-40B4-BE49-F238E27FC236}">
                  <a16:creationId xmlns:a16="http://schemas.microsoft.com/office/drawing/2014/main" id="{440B10C1-BBFD-4D57-9790-BF54E7361F46}"/>
                </a:ext>
              </a:extLst>
            </p:cNvPr>
            <p:cNvGrpSpPr/>
            <p:nvPr/>
          </p:nvGrpSpPr>
          <p:grpSpPr>
            <a:xfrm>
              <a:off x="6805866" y="3184587"/>
              <a:ext cx="2056839" cy="1537059"/>
              <a:chOff x="7810302" y="3101879"/>
              <a:chExt cx="2056839" cy="1537059"/>
            </a:xfrm>
          </p:grpSpPr>
          <p:pic>
            <p:nvPicPr>
              <p:cNvPr id="984" name="Image 983">
                <a:extLst>
                  <a:ext uri="{FF2B5EF4-FFF2-40B4-BE49-F238E27FC236}">
                    <a16:creationId xmlns:a16="http://schemas.microsoft.com/office/drawing/2014/main" id="{397037DC-57C6-4DAA-8F03-D9DC1D14F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85" name="Image 984">
                <a:extLst>
                  <a:ext uri="{FF2B5EF4-FFF2-40B4-BE49-F238E27FC236}">
                    <a16:creationId xmlns:a16="http://schemas.microsoft.com/office/drawing/2014/main" id="{5AFD9398-EA1D-48D8-87D4-B36FF9D1E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86" name="Image 985">
                <a:extLst>
                  <a:ext uri="{FF2B5EF4-FFF2-40B4-BE49-F238E27FC236}">
                    <a16:creationId xmlns:a16="http://schemas.microsoft.com/office/drawing/2014/main" id="{68EF80DA-6B21-4EFE-99C4-17D5937CA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87" name="Image 986">
                <a:extLst>
                  <a:ext uri="{FF2B5EF4-FFF2-40B4-BE49-F238E27FC236}">
                    <a16:creationId xmlns:a16="http://schemas.microsoft.com/office/drawing/2014/main" id="{2DC91FFF-5375-4E77-BADD-04A7FA356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88" name="Image 987">
                <a:extLst>
                  <a:ext uri="{FF2B5EF4-FFF2-40B4-BE49-F238E27FC236}">
                    <a16:creationId xmlns:a16="http://schemas.microsoft.com/office/drawing/2014/main" id="{769EA720-E3C9-4367-A9A7-8440B2893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89" name="Image 988">
                <a:extLst>
                  <a:ext uri="{FF2B5EF4-FFF2-40B4-BE49-F238E27FC236}">
                    <a16:creationId xmlns:a16="http://schemas.microsoft.com/office/drawing/2014/main" id="{1E65D239-851D-41F6-9E24-F723A39E4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90" name="Image 989">
                <a:extLst>
                  <a:ext uri="{FF2B5EF4-FFF2-40B4-BE49-F238E27FC236}">
                    <a16:creationId xmlns:a16="http://schemas.microsoft.com/office/drawing/2014/main" id="{950A7F1B-68AA-4B8C-8BA7-A6E0F7125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91" name="Image 990">
                <a:extLst>
                  <a:ext uri="{FF2B5EF4-FFF2-40B4-BE49-F238E27FC236}">
                    <a16:creationId xmlns:a16="http://schemas.microsoft.com/office/drawing/2014/main" id="{04036F48-120D-4C27-B19C-7E36FD20D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92" name="Image 991">
                <a:extLst>
                  <a:ext uri="{FF2B5EF4-FFF2-40B4-BE49-F238E27FC236}">
                    <a16:creationId xmlns:a16="http://schemas.microsoft.com/office/drawing/2014/main" id="{F1873BA1-8E13-4838-9DF8-9A892EC84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93" name="Image 992">
                <a:extLst>
                  <a:ext uri="{FF2B5EF4-FFF2-40B4-BE49-F238E27FC236}">
                    <a16:creationId xmlns:a16="http://schemas.microsoft.com/office/drawing/2014/main" id="{98FC2CE8-09E6-4A5E-B329-9E0DC0EBE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62" name="Groupe 961">
              <a:extLst>
                <a:ext uri="{FF2B5EF4-FFF2-40B4-BE49-F238E27FC236}">
                  <a16:creationId xmlns:a16="http://schemas.microsoft.com/office/drawing/2014/main" id="{8D88371E-40E4-4F02-A148-FE5A9E8539DD}"/>
                </a:ext>
              </a:extLst>
            </p:cNvPr>
            <p:cNvGrpSpPr/>
            <p:nvPr/>
          </p:nvGrpSpPr>
          <p:grpSpPr>
            <a:xfrm>
              <a:off x="5912918" y="3162337"/>
              <a:ext cx="2056839" cy="1537059"/>
              <a:chOff x="7810302" y="3101879"/>
              <a:chExt cx="2056839" cy="1537059"/>
            </a:xfrm>
          </p:grpSpPr>
          <p:pic>
            <p:nvPicPr>
              <p:cNvPr id="974" name="Image 973">
                <a:extLst>
                  <a:ext uri="{FF2B5EF4-FFF2-40B4-BE49-F238E27FC236}">
                    <a16:creationId xmlns:a16="http://schemas.microsoft.com/office/drawing/2014/main" id="{9F9A70EC-1012-4BDB-AB62-6A4F1D08E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75" name="Image 974">
                <a:extLst>
                  <a:ext uri="{FF2B5EF4-FFF2-40B4-BE49-F238E27FC236}">
                    <a16:creationId xmlns:a16="http://schemas.microsoft.com/office/drawing/2014/main" id="{808E5F8F-7932-4EF3-9DE9-1CFCBDDCD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76" name="Image 975">
                <a:extLst>
                  <a:ext uri="{FF2B5EF4-FFF2-40B4-BE49-F238E27FC236}">
                    <a16:creationId xmlns:a16="http://schemas.microsoft.com/office/drawing/2014/main" id="{78278856-7137-4D94-B516-002F93E22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77" name="Image 976">
                <a:extLst>
                  <a:ext uri="{FF2B5EF4-FFF2-40B4-BE49-F238E27FC236}">
                    <a16:creationId xmlns:a16="http://schemas.microsoft.com/office/drawing/2014/main" id="{43698A49-4C40-451E-BB8A-DC7F01B7B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78" name="Image 977">
                <a:extLst>
                  <a:ext uri="{FF2B5EF4-FFF2-40B4-BE49-F238E27FC236}">
                    <a16:creationId xmlns:a16="http://schemas.microsoft.com/office/drawing/2014/main" id="{88052BFA-8E03-41A8-9410-5F53D6315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79" name="Image 978">
                <a:extLst>
                  <a:ext uri="{FF2B5EF4-FFF2-40B4-BE49-F238E27FC236}">
                    <a16:creationId xmlns:a16="http://schemas.microsoft.com/office/drawing/2014/main" id="{A4583CB3-C44C-4982-8774-57532E667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80" name="Image 979">
                <a:extLst>
                  <a:ext uri="{FF2B5EF4-FFF2-40B4-BE49-F238E27FC236}">
                    <a16:creationId xmlns:a16="http://schemas.microsoft.com/office/drawing/2014/main" id="{A1CA9514-EF4C-4FDC-AA68-FE0123A28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81" name="Image 980">
                <a:extLst>
                  <a:ext uri="{FF2B5EF4-FFF2-40B4-BE49-F238E27FC236}">
                    <a16:creationId xmlns:a16="http://schemas.microsoft.com/office/drawing/2014/main" id="{F97031B5-8E9A-40CA-B79B-FF5B69959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82" name="Image 981">
                <a:extLst>
                  <a:ext uri="{FF2B5EF4-FFF2-40B4-BE49-F238E27FC236}">
                    <a16:creationId xmlns:a16="http://schemas.microsoft.com/office/drawing/2014/main" id="{D2559EB9-622B-4DE3-8940-904E0B9F9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83" name="Image 982">
                <a:extLst>
                  <a:ext uri="{FF2B5EF4-FFF2-40B4-BE49-F238E27FC236}">
                    <a16:creationId xmlns:a16="http://schemas.microsoft.com/office/drawing/2014/main" id="{BDE1FEED-0897-426B-AFB1-150206C61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963" name="Groupe 962">
              <a:extLst>
                <a:ext uri="{FF2B5EF4-FFF2-40B4-BE49-F238E27FC236}">
                  <a16:creationId xmlns:a16="http://schemas.microsoft.com/office/drawing/2014/main" id="{5FAA5773-A1C8-4321-9A91-551957182459}"/>
                </a:ext>
              </a:extLst>
            </p:cNvPr>
            <p:cNvGrpSpPr/>
            <p:nvPr/>
          </p:nvGrpSpPr>
          <p:grpSpPr>
            <a:xfrm>
              <a:off x="5741085" y="4952591"/>
              <a:ext cx="2056839" cy="1537059"/>
              <a:chOff x="7810302" y="3101879"/>
              <a:chExt cx="2056839" cy="1537059"/>
            </a:xfrm>
          </p:grpSpPr>
          <p:pic>
            <p:nvPicPr>
              <p:cNvPr id="964" name="Image 963">
                <a:extLst>
                  <a:ext uri="{FF2B5EF4-FFF2-40B4-BE49-F238E27FC236}">
                    <a16:creationId xmlns:a16="http://schemas.microsoft.com/office/drawing/2014/main" id="{1A5E03B2-48D9-49E0-80D0-02E69C5C1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965" name="Image 964">
                <a:extLst>
                  <a:ext uri="{FF2B5EF4-FFF2-40B4-BE49-F238E27FC236}">
                    <a16:creationId xmlns:a16="http://schemas.microsoft.com/office/drawing/2014/main" id="{277CAAB4-9903-4B6D-B34E-54DFB6E33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966" name="Image 965">
                <a:extLst>
                  <a:ext uri="{FF2B5EF4-FFF2-40B4-BE49-F238E27FC236}">
                    <a16:creationId xmlns:a16="http://schemas.microsoft.com/office/drawing/2014/main" id="{895D9D99-7233-41C0-91D9-2F772908A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967" name="Image 966">
                <a:extLst>
                  <a:ext uri="{FF2B5EF4-FFF2-40B4-BE49-F238E27FC236}">
                    <a16:creationId xmlns:a16="http://schemas.microsoft.com/office/drawing/2014/main" id="{B2C7CE38-86F7-4E62-B545-E33E4C3DC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968" name="Image 967">
                <a:extLst>
                  <a:ext uri="{FF2B5EF4-FFF2-40B4-BE49-F238E27FC236}">
                    <a16:creationId xmlns:a16="http://schemas.microsoft.com/office/drawing/2014/main" id="{CFEEAA69-19DA-40BF-9ECD-C40C340F1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969" name="Image 968">
                <a:extLst>
                  <a:ext uri="{FF2B5EF4-FFF2-40B4-BE49-F238E27FC236}">
                    <a16:creationId xmlns:a16="http://schemas.microsoft.com/office/drawing/2014/main" id="{D86341F2-7C2A-4844-918F-1E94FF5FB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970" name="Image 969">
                <a:extLst>
                  <a:ext uri="{FF2B5EF4-FFF2-40B4-BE49-F238E27FC236}">
                    <a16:creationId xmlns:a16="http://schemas.microsoft.com/office/drawing/2014/main" id="{7FE648B7-8652-4D9F-A779-CB110D7AA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971" name="Image 970">
                <a:extLst>
                  <a:ext uri="{FF2B5EF4-FFF2-40B4-BE49-F238E27FC236}">
                    <a16:creationId xmlns:a16="http://schemas.microsoft.com/office/drawing/2014/main" id="{7F8B1AFC-6E62-45F1-99D6-0A18FE357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972" name="Image 971">
                <a:extLst>
                  <a:ext uri="{FF2B5EF4-FFF2-40B4-BE49-F238E27FC236}">
                    <a16:creationId xmlns:a16="http://schemas.microsoft.com/office/drawing/2014/main" id="{DC038B04-8690-4C31-8B10-BF36B5BBB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973" name="Image 972">
                <a:extLst>
                  <a:ext uri="{FF2B5EF4-FFF2-40B4-BE49-F238E27FC236}">
                    <a16:creationId xmlns:a16="http://schemas.microsoft.com/office/drawing/2014/main" id="{0623D2C3-8B53-47FC-AD76-2057A07D3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064" name="Groupe 1063">
            <a:extLst>
              <a:ext uri="{FF2B5EF4-FFF2-40B4-BE49-F238E27FC236}">
                <a16:creationId xmlns:a16="http://schemas.microsoft.com/office/drawing/2014/main" id="{E7AA3CF7-D254-4C51-8D87-B6F41FAF80EE}"/>
              </a:ext>
            </a:extLst>
          </p:cNvPr>
          <p:cNvGrpSpPr/>
          <p:nvPr/>
        </p:nvGrpSpPr>
        <p:grpSpPr>
          <a:xfrm>
            <a:off x="8668001" y="545053"/>
            <a:ext cx="3381853" cy="2613382"/>
            <a:chOff x="5741085" y="2882939"/>
            <a:chExt cx="4628640" cy="3606711"/>
          </a:xfrm>
        </p:grpSpPr>
        <p:pic>
          <p:nvPicPr>
            <p:cNvPr id="1065" name="Image 1064">
              <a:extLst>
                <a:ext uri="{FF2B5EF4-FFF2-40B4-BE49-F238E27FC236}">
                  <a16:creationId xmlns:a16="http://schemas.microsoft.com/office/drawing/2014/main" id="{EB691D76-BEB5-46D6-86CC-AE3EA732F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066" name="Groupe 1065">
              <a:extLst>
                <a:ext uri="{FF2B5EF4-FFF2-40B4-BE49-F238E27FC236}">
                  <a16:creationId xmlns:a16="http://schemas.microsoft.com/office/drawing/2014/main" id="{8EB184FC-8F0D-47A6-A7C1-CB058C1C7604}"/>
                </a:ext>
              </a:extLst>
            </p:cNvPr>
            <p:cNvGrpSpPr/>
            <p:nvPr/>
          </p:nvGrpSpPr>
          <p:grpSpPr>
            <a:xfrm>
              <a:off x="7206702" y="4013909"/>
              <a:ext cx="2056839" cy="1537059"/>
              <a:chOff x="7810302" y="3101879"/>
              <a:chExt cx="2056839" cy="1537059"/>
            </a:xfrm>
          </p:grpSpPr>
          <p:pic>
            <p:nvPicPr>
              <p:cNvPr id="1166" name="Image 1165">
                <a:extLst>
                  <a:ext uri="{FF2B5EF4-FFF2-40B4-BE49-F238E27FC236}">
                    <a16:creationId xmlns:a16="http://schemas.microsoft.com/office/drawing/2014/main" id="{56E58CB7-0890-48EB-ABE5-A6513AE92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67" name="Image 1166">
                <a:extLst>
                  <a:ext uri="{FF2B5EF4-FFF2-40B4-BE49-F238E27FC236}">
                    <a16:creationId xmlns:a16="http://schemas.microsoft.com/office/drawing/2014/main" id="{EAF0254D-4B09-4C1F-B162-A15F4672C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68" name="Image 1167">
                <a:extLst>
                  <a:ext uri="{FF2B5EF4-FFF2-40B4-BE49-F238E27FC236}">
                    <a16:creationId xmlns:a16="http://schemas.microsoft.com/office/drawing/2014/main" id="{15D7C940-F29E-4A86-9104-F18693B54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69" name="Image 1168">
                <a:extLst>
                  <a:ext uri="{FF2B5EF4-FFF2-40B4-BE49-F238E27FC236}">
                    <a16:creationId xmlns:a16="http://schemas.microsoft.com/office/drawing/2014/main" id="{EDE32E62-8742-4DFC-A7E9-FF560F106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70" name="Image 1169">
                <a:extLst>
                  <a:ext uri="{FF2B5EF4-FFF2-40B4-BE49-F238E27FC236}">
                    <a16:creationId xmlns:a16="http://schemas.microsoft.com/office/drawing/2014/main" id="{7B449250-9C6E-4B91-888B-47C29215B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71" name="Image 1170">
                <a:extLst>
                  <a:ext uri="{FF2B5EF4-FFF2-40B4-BE49-F238E27FC236}">
                    <a16:creationId xmlns:a16="http://schemas.microsoft.com/office/drawing/2014/main" id="{400D078E-525E-4C18-A6B0-B70EC0C08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72" name="Image 1171">
                <a:extLst>
                  <a:ext uri="{FF2B5EF4-FFF2-40B4-BE49-F238E27FC236}">
                    <a16:creationId xmlns:a16="http://schemas.microsoft.com/office/drawing/2014/main" id="{E1A15CBB-69A0-4E0D-A19A-1FE7AC7FF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73" name="Image 1172">
                <a:extLst>
                  <a:ext uri="{FF2B5EF4-FFF2-40B4-BE49-F238E27FC236}">
                    <a16:creationId xmlns:a16="http://schemas.microsoft.com/office/drawing/2014/main" id="{3823EC56-62B1-400E-8A4D-CACF82D2B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74" name="Image 1173">
                <a:extLst>
                  <a:ext uri="{FF2B5EF4-FFF2-40B4-BE49-F238E27FC236}">
                    <a16:creationId xmlns:a16="http://schemas.microsoft.com/office/drawing/2014/main" id="{D81E19A0-9B5F-400B-8537-86BFF8440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75" name="Image 1174">
                <a:extLst>
                  <a:ext uri="{FF2B5EF4-FFF2-40B4-BE49-F238E27FC236}">
                    <a16:creationId xmlns:a16="http://schemas.microsoft.com/office/drawing/2014/main" id="{393ACBE6-6DFC-425D-A713-E93DF3525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67" name="Groupe 1066">
              <a:extLst>
                <a:ext uri="{FF2B5EF4-FFF2-40B4-BE49-F238E27FC236}">
                  <a16:creationId xmlns:a16="http://schemas.microsoft.com/office/drawing/2014/main" id="{80076900-DFAF-43C0-9664-788DF61A76FD}"/>
                </a:ext>
              </a:extLst>
            </p:cNvPr>
            <p:cNvGrpSpPr/>
            <p:nvPr/>
          </p:nvGrpSpPr>
          <p:grpSpPr>
            <a:xfrm>
              <a:off x="5841733" y="4052021"/>
              <a:ext cx="2056839" cy="1537059"/>
              <a:chOff x="7810302" y="3101879"/>
              <a:chExt cx="2056839" cy="1537059"/>
            </a:xfrm>
          </p:grpSpPr>
          <p:pic>
            <p:nvPicPr>
              <p:cNvPr id="1156" name="Image 1155">
                <a:extLst>
                  <a:ext uri="{FF2B5EF4-FFF2-40B4-BE49-F238E27FC236}">
                    <a16:creationId xmlns:a16="http://schemas.microsoft.com/office/drawing/2014/main" id="{C19568E6-1A41-47CC-BFEE-5DE2C3EE4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57" name="Image 1156">
                <a:extLst>
                  <a:ext uri="{FF2B5EF4-FFF2-40B4-BE49-F238E27FC236}">
                    <a16:creationId xmlns:a16="http://schemas.microsoft.com/office/drawing/2014/main" id="{8E07AAF8-C28E-476F-A88B-0602A29E4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58" name="Image 1157">
                <a:extLst>
                  <a:ext uri="{FF2B5EF4-FFF2-40B4-BE49-F238E27FC236}">
                    <a16:creationId xmlns:a16="http://schemas.microsoft.com/office/drawing/2014/main" id="{13A5275B-32F4-43BD-98C6-1469C3600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59" name="Image 1158">
                <a:extLst>
                  <a:ext uri="{FF2B5EF4-FFF2-40B4-BE49-F238E27FC236}">
                    <a16:creationId xmlns:a16="http://schemas.microsoft.com/office/drawing/2014/main" id="{0E80A356-0C07-41E0-A286-22BC8EE34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60" name="Image 1159">
                <a:extLst>
                  <a:ext uri="{FF2B5EF4-FFF2-40B4-BE49-F238E27FC236}">
                    <a16:creationId xmlns:a16="http://schemas.microsoft.com/office/drawing/2014/main" id="{0793D3CA-11DA-484E-BE37-8990CC3C0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61" name="Image 1160">
                <a:extLst>
                  <a:ext uri="{FF2B5EF4-FFF2-40B4-BE49-F238E27FC236}">
                    <a16:creationId xmlns:a16="http://schemas.microsoft.com/office/drawing/2014/main" id="{35DACCC9-6115-4DFE-8898-B1E591412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62" name="Image 1161">
                <a:extLst>
                  <a:ext uri="{FF2B5EF4-FFF2-40B4-BE49-F238E27FC236}">
                    <a16:creationId xmlns:a16="http://schemas.microsoft.com/office/drawing/2014/main" id="{8CD42F95-F7EB-43DE-AEFB-AF6C61DDB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63" name="Image 1162">
                <a:extLst>
                  <a:ext uri="{FF2B5EF4-FFF2-40B4-BE49-F238E27FC236}">
                    <a16:creationId xmlns:a16="http://schemas.microsoft.com/office/drawing/2014/main" id="{5306F14E-0F9D-4F31-AD71-5B730D8BC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64" name="Image 1163">
                <a:extLst>
                  <a:ext uri="{FF2B5EF4-FFF2-40B4-BE49-F238E27FC236}">
                    <a16:creationId xmlns:a16="http://schemas.microsoft.com/office/drawing/2014/main" id="{80937183-6EAB-4D75-BB21-EDA5AFFF1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65" name="Image 1164">
                <a:extLst>
                  <a:ext uri="{FF2B5EF4-FFF2-40B4-BE49-F238E27FC236}">
                    <a16:creationId xmlns:a16="http://schemas.microsoft.com/office/drawing/2014/main" id="{399DBCB1-EB07-42C1-A7EF-F5F934203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68" name="Groupe 1067">
              <a:extLst>
                <a:ext uri="{FF2B5EF4-FFF2-40B4-BE49-F238E27FC236}">
                  <a16:creationId xmlns:a16="http://schemas.microsoft.com/office/drawing/2014/main" id="{336BD2F4-BF8D-4DA4-B59D-3EAC8FAB4247}"/>
                </a:ext>
              </a:extLst>
            </p:cNvPr>
            <p:cNvGrpSpPr/>
            <p:nvPr/>
          </p:nvGrpSpPr>
          <p:grpSpPr>
            <a:xfrm>
              <a:off x="6544822" y="4690497"/>
              <a:ext cx="2056839" cy="1537059"/>
              <a:chOff x="7810302" y="3101879"/>
              <a:chExt cx="2056839" cy="1537059"/>
            </a:xfrm>
          </p:grpSpPr>
          <p:pic>
            <p:nvPicPr>
              <p:cNvPr id="1146" name="Image 1145">
                <a:extLst>
                  <a:ext uri="{FF2B5EF4-FFF2-40B4-BE49-F238E27FC236}">
                    <a16:creationId xmlns:a16="http://schemas.microsoft.com/office/drawing/2014/main" id="{CF5B266F-2BB9-4C62-A0B1-DF8C6E892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47" name="Image 1146">
                <a:extLst>
                  <a:ext uri="{FF2B5EF4-FFF2-40B4-BE49-F238E27FC236}">
                    <a16:creationId xmlns:a16="http://schemas.microsoft.com/office/drawing/2014/main" id="{4D767EE8-642E-4E5E-8199-7341A9EC2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48" name="Image 1147">
                <a:extLst>
                  <a:ext uri="{FF2B5EF4-FFF2-40B4-BE49-F238E27FC236}">
                    <a16:creationId xmlns:a16="http://schemas.microsoft.com/office/drawing/2014/main" id="{54DF6002-F791-4B52-A3E4-84E43708B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49" name="Image 1148">
                <a:extLst>
                  <a:ext uri="{FF2B5EF4-FFF2-40B4-BE49-F238E27FC236}">
                    <a16:creationId xmlns:a16="http://schemas.microsoft.com/office/drawing/2014/main" id="{C62C29E3-EF14-449C-B8BC-AC6D8298F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50" name="Image 1149">
                <a:extLst>
                  <a:ext uri="{FF2B5EF4-FFF2-40B4-BE49-F238E27FC236}">
                    <a16:creationId xmlns:a16="http://schemas.microsoft.com/office/drawing/2014/main" id="{81C57E62-1E8A-425A-A42B-38634B44E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51" name="Image 1150">
                <a:extLst>
                  <a:ext uri="{FF2B5EF4-FFF2-40B4-BE49-F238E27FC236}">
                    <a16:creationId xmlns:a16="http://schemas.microsoft.com/office/drawing/2014/main" id="{88A13576-74B8-4734-BCF9-5A6FAEBB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52" name="Image 1151">
                <a:extLst>
                  <a:ext uri="{FF2B5EF4-FFF2-40B4-BE49-F238E27FC236}">
                    <a16:creationId xmlns:a16="http://schemas.microsoft.com/office/drawing/2014/main" id="{A176E62E-B8A2-43E7-B37F-D864EC93A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53" name="Image 1152">
                <a:extLst>
                  <a:ext uri="{FF2B5EF4-FFF2-40B4-BE49-F238E27FC236}">
                    <a16:creationId xmlns:a16="http://schemas.microsoft.com/office/drawing/2014/main" id="{FA38495B-F4D6-4440-90BF-99B3A9947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54" name="Image 1153">
                <a:extLst>
                  <a:ext uri="{FF2B5EF4-FFF2-40B4-BE49-F238E27FC236}">
                    <a16:creationId xmlns:a16="http://schemas.microsoft.com/office/drawing/2014/main" id="{C33DCBE2-9CFA-4740-B54C-7EBAA932F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55" name="Image 1154">
                <a:extLst>
                  <a:ext uri="{FF2B5EF4-FFF2-40B4-BE49-F238E27FC236}">
                    <a16:creationId xmlns:a16="http://schemas.microsoft.com/office/drawing/2014/main" id="{EE7540CE-732E-409B-8AE6-3525A6C19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69" name="Groupe 1068">
              <a:extLst>
                <a:ext uri="{FF2B5EF4-FFF2-40B4-BE49-F238E27FC236}">
                  <a16:creationId xmlns:a16="http://schemas.microsoft.com/office/drawing/2014/main" id="{C551D25D-7D99-400F-BD79-1D001ED14B5D}"/>
                </a:ext>
              </a:extLst>
            </p:cNvPr>
            <p:cNvGrpSpPr/>
            <p:nvPr/>
          </p:nvGrpSpPr>
          <p:grpSpPr>
            <a:xfrm>
              <a:off x="7672844" y="4777870"/>
              <a:ext cx="2056839" cy="1537059"/>
              <a:chOff x="7810302" y="3101879"/>
              <a:chExt cx="2056839" cy="1537059"/>
            </a:xfrm>
          </p:grpSpPr>
          <p:pic>
            <p:nvPicPr>
              <p:cNvPr id="1136" name="Image 1135">
                <a:extLst>
                  <a:ext uri="{FF2B5EF4-FFF2-40B4-BE49-F238E27FC236}">
                    <a16:creationId xmlns:a16="http://schemas.microsoft.com/office/drawing/2014/main" id="{C4ABDE48-E4A1-41CC-91A6-CABF6EC82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37" name="Image 1136">
                <a:extLst>
                  <a:ext uri="{FF2B5EF4-FFF2-40B4-BE49-F238E27FC236}">
                    <a16:creationId xmlns:a16="http://schemas.microsoft.com/office/drawing/2014/main" id="{1C7D2D2A-B6A8-41C9-BCA5-583ABE248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38" name="Image 1137">
                <a:extLst>
                  <a:ext uri="{FF2B5EF4-FFF2-40B4-BE49-F238E27FC236}">
                    <a16:creationId xmlns:a16="http://schemas.microsoft.com/office/drawing/2014/main" id="{3EDB5148-4341-4EA9-9DD5-FAEB7FB2D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39" name="Image 1138">
                <a:extLst>
                  <a:ext uri="{FF2B5EF4-FFF2-40B4-BE49-F238E27FC236}">
                    <a16:creationId xmlns:a16="http://schemas.microsoft.com/office/drawing/2014/main" id="{568DB271-C384-44BD-A87A-EAF7FD5AC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40" name="Image 1139">
                <a:extLst>
                  <a:ext uri="{FF2B5EF4-FFF2-40B4-BE49-F238E27FC236}">
                    <a16:creationId xmlns:a16="http://schemas.microsoft.com/office/drawing/2014/main" id="{0D3FB247-C7A8-451F-912F-AAE688368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41" name="Image 1140">
                <a:extLst>
                  <a:ext uri="{FF2B5EF4-FFF2-40B4-BE49-F238E27FC236}">
                    <a16:creationId xmlns:a16="http://schemas.microsoft.com/office/drawing/2014/main" id="{D656C0D6-7C62-4E47-BE36-CB05D8D62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42" name="Image 1141">
                <a:extLst>
                  <a:ext uri="{FF2B5EF4-FFF2-40B4-BE49-F238E27FC236}">
                    <a16:creationId xmlns:a16="http://schemas.microsoft.com/office/drawing/2014/main" id="{90FC907C-341D-4CD9-844D-A4FBCB38F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43" name="Image 1142">
                <a:extLst>
                  <a:ext uri="{FF2B5EF4-FFF2-40B4-BE49-F238E27FC236}">
                    <a16:creationId xmlns:a16="http://schemas.microsoft.com/office/drawing/2014/main" id="{A766CBF3-E135-41E2-AE68-5CB2650F9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44" name="Image 1143">
                <a:extLst>
                  <a:ext uri="{FF2B5EF4-FFF2-40B4-BE49-F238E27FC236}">
                    <a16:creationId xmlns:a16="http://schemas.microsoft.com/office/drawing/2014/main" id="{C947DDE9-0CA9-43A6-BB57-6A2716683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45" name="Image 1144">
                <a:extLst>
                  <a:ext uri="{FF2B5EF4-FFF2-40B4-BE49-F238E27FC236}">
                    <a16:creationId xmlns:a16="http://schemas.microsoft.com/office/drawing/2014/main" id="{4DB77E34-E440-4127-9D26-B8A6A241C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70" name="Groupe 1069">
              <a:extLst>
                <a:ext uri="{FF2B5EF4-FFF2-40B4-BE49-F238E27FC236}">
                  <a16:creationId xmlns:a16="http://schemas.microsoft.com/office/drawing/2014/main" id="{0EEC39E0-F69E-4456-ACC1-BE8C2AC3996B}"/>
                </a:ext>
              </a:extLst>
            </p:cNvPr>
            <p:cNvGrpSpPr/>
            <p:nvPr/>
          </p:nvGrpSpPr>
          <p:grpSpPr>
            <a:xfrm>
              <a:off x="8312886" y="4030227"/>
              <a:ext cx="2056839" cy="1537059"/>
              <a:chOff x="7810302" y="3101879"/>
              <a:chExt cx="2056839" cy="1537059"/>
            </a:xfrm>
          </p:grpSpPr>
          <p:pic>
            <p:nvPicPr>
              <p:cNvPr id="1126" name="Image 1125">
                <a:extLst>
                  <a:ext uri="{FF2B5EF4-FFF2-40B4-BE49-F238E27FC236}">
                    <a16:creationId xmlns:a16="http://schemas.microsoft.com/office/drawing/2014/main" id="{926E097C-15B6-4978-9EF3-E0868530D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27" name="Image 1126">
                <a:extLst>
                  <a:ext uri="{FF2B5EF4-FFF2-40B4-BE49-F238E27FC236}">
                    <a16:creationId xmlns:a16="http://schemas.microsoft.com/office/drawing/2014/main" id="{2823F1B2-E083-443F-91C1-6AE821BFB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28" name="Image 1127">
                <a:extLst>
                  <a:ext uri="{FF2B5EF4-FFF2-40B4-BE49-F238E27FC236}">
                    <a16:creationId xmlns:a16="http://schemas.microsoft.com/office/drawing/2014/main" id="{B8DF3C5B-F327-4DBC-AC3A-3963E867C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29" name="Image 1128">
                <a:extLst>
                  <a:ext uri="{FF2B5EF4-FFF2-40B4-BE49-F238E27FC236}">
                    <a16:creationId xmlns:a16="http://schemas.microsoft.com/office/drawing/2014/main" id="{2E509888-D5B2-411D-8D85-8D7B07BE4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30" name="Image 1129">
                <a:extLst>
                  <a:ext uri="{FF2B5EF4-FFF2-40B4-BE49-F238E27FC236}">
                    <a16:creationId xmlns:a16="http://schemas.microsoft.com/office/drawing/2014/main" id="{8753CFD0-0B24-445B-AC19-6B5A613E2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31" name="Image 1130">
                <a:extLst>
                  <a:ext uri="{FF2B5EF4-FFF2-40B4-BE49-F238E27FC236}">
                    <a16:creationId xmlns:a16="http://schemas.microsoft.com/office/drawing/2014/main" id="{04C38ECE-1D3E-47D4-999C-E514DD136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32" name="Image 1131">
                <a:extLst>
                  <a:ext uri="{FF2B5EF4-FFF2-40B4-BE49-F238E27FC236}">
                    <a16:creationId xmlns:a16="http://schemas.microsoft.com/office/drawing/2014/main" id="{4B171C53-255B-4390-976A-9F7DBA0B9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33" name="Image 1132">
                <a:extLst>
                  <a:ext uri="{FF2B5EF4-FFF2-40B4-BE49-F238E27FC236}">
                    <a16:creationId xmlns:a16="http://schemas.microsoft.com/office/drawing/2014/main" id="{FB87E670-328F-42BC-9E90-EBF8C166E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34" name="Image 1133">
                <a:extLst>
                  <a:ext uri="{FF2B5EF4-FFF2-40B4-BE49-F238E27FC236}">
                    <a16:creationId xmlns:a16="http://schemas.microsoft.com/office/drawing/2014/main" id="{3CF6520B-EBA7-42F2-9EF3-EF6023C1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35" name="Image 1134">
                <a:extLst>
                  <a:ext uri="{FF2B5EF4-FFF2-40B4-BE49-F238E27FC236}">
                    <a16:creationId xmlns:a16="http://schemas.microsoft.com/office/drawing/2014/main" id="{C3DE2672-0D6E-4ABD-839E-08B50E6A0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71" name="Groupe 1070">
              <a:extLst>
                <a:ext uri="{FF2B5EF4-FFF2-40B4-BE49-F238E27FC236}">
                  <a16:creationId xmlns:a16="http://schemas.microsoft.com/office/drawing/2014/main" id="{B7B42811-EC40-4424-A439-A0D9BCC4CF3C}"/>
                </a:ext>
              </a:extLst>
            </p:cNvPr>
            <p:cNvGrpSpPr/>
            <p:nvPr/>
          </p:nvGrpSpPr>
          <p:grpSpPr>
            <a:xfrm>
              <a:off x="7841829" y="3464768"/>
              <a:ext cx="2056839" cy="1537059"/>
              <a:chOff x="7810302" y="3101879"/>
              <a:chExt cx="2056839" cy="1537059"/>
            </a:xfrm>
          </p:grpSpPr>
          <p:pic>
            <p:nvPicPr>
              <p:cNvPr id="1116" name="Image 1115">
                <a:extLst>
                  <a:ext uri="{FF2B5EF4-FFF2-40B4-BE49-F238E27FC236}">
                    <a16:creationId xmlns:a16="http://schemas.microsoft.com/office/drawing/2014/main" id="{6A5C20C5-966B-45C8-B1F9-2ABAF5BE5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17" name="Image 1116">
                <a:extLst>
                  <a:ext uri="{FF2B5EF4-FFF2-40B4-BE49-F238E27FC236}">
                    <a16:creationId xmlns:a16="http://schemas.microsoft.com/office/drawing/2014/main" id="{E03FBBA7-AEFF-4AB0-8A0F-A2A42DA91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18" name="Image 1117">
                <a:extLst>
                  <a:ext uri="{FF2B5EF4-FFF2-40B4-BE49-F238E27FC236}">
                    <a16:creationId xmlns:a16="http://schemas.microsoft.com/office/drawing/2014/main" id="{E30C2B7C-03EE-43C6-8A98-54B72A659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19" name="Image 1118">
                <a:extLst>
                  <a:ext uri="{FF2B5EF4-FFF2-40B4-BE49-F238E27FC236}">
                    <a16:creationId xmlns:a16="http://schemas.microsoft.com/office/drawing/2014/main" id="{5CD6FCC2-EEFE-43E0-B545-5A6F97BB4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20" name="Image 1119">
                <a:extLst>
                  <a:ext uri="{FF2B5EF4-FFF2-40B4-BE49-F238E27FC236}">
                    <a16:creationId xmlns:a16="http://schemas.microsoft.com/office/drawing/2014/main" id="{6F21506C-87FD-4B1B-AC21-0410BF57C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21" name="Image 1120">
                <a:extLst>
                  <a:ext uri="{FF2B5EF4-FFF2-40B4-BE49-F238E27FC236}">
                    <a16:creationId xmlns:a16="http://schemas.microsoft.com/office/drawing/2014/main" id="{EB6A9BCE-BE11-4846-95C0-A4FE91DFB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22" name="Image 1121">
                <a:extLst>
                  <a:ext uri="{FF2B5EF4-FFF2-40B4-BE49-F238E27FC236}">
                    <a16:creationId xmlns:a16="http://schemas.microsoft.com/office/drawing/2014/main" id="{D7AB906A-526A-4199-999F-3BE0F463A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23" name="Image 1122">
                <a:extLst>
                  <a:ext uri="{FF2B5EF4-FFF2-40B4-BE49-F238E27FC236}">
                    <a16:creationId xmlns:a16="http://schemas.microsoft.com/office/drawing/2014/main" id="{DBA54726-8848-41F1-9A62-CAA404BC8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24" name="Image 1123">
                <a:extLst>
                  <a:ext uri="{FF2B5EF4-FFF2-40B4-BE49-F238E27FC236}">
                    <a16:creationId xmlns:a16="http://schemas.microsoft.com/office/drawing/2014/main" id="{813B7A23-50A9-4194-8ABB-267D24291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25" name="Image 1124">
                <a:extLst>
                  <a:ext uri="{FF2B5EF4-FFF2-40B4-BE49-F238E27FC236}">
                    <a16:creationId xmlns:a16="http://schemas.microsoft.com/office/drawing/2014/main" id="{488A2125-B26C-4832-97A6-9F9B5A0D7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72" name="Groupe 1071">
              <a:extLst>
                <a:ext uri="{FF2B5EF4-FFF2-40B4-BE49-F238E27FC236}">
                  <a16:creationId xmlns:a16="http://schemas.microsoft.com/office/drawing/2014/main" id="{87737F23-19E5-4C78-BD84-D670AC70C901}"/>
                </a:ext>
              </a:extLst>
            </p:cNvPr>
            <p:cNvGrpSpPr/>
            <p:nvPr/>
          </p:nvGrpSpPr>
          <p:grpSpPr>
            <a:xfrm>
              <a:off x="7701740" y="2882939"/>
              <a:ext cx="2056839" cy="1537059"/>
              <a:chOff x="7810302" y="3101879"/>
              <a:chExt cx="2056839" cy="1537059"/>
            </a:xfrm>
          </p:grpSpPr>
          <p:pic>
            <p:nvPicPr>
              <p:cNvPr id="1106" name="Image 1105">
                <a:extLst>
                  <a:ext uri="{FF2B5EF4-FFF2-40B4-BE49-F238E27FC236}">
                    <a16:creationId xmlns:a16="http://schemas.microsoft.com/office/drawing/2014/main" id="{5F8506EF-8983-4644-9715-D5665B37C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07" name="Image 1106">
                <a:extLst>
                  <a:ext uri="{FF2B5EF4-FFF2-40B4-BE49-F238E27FC236}">
                    <a16:creationId xmlns:a16="http://schemas.microsoft.com/office/drawing/2014/main" id="{528899A1-7D82-4D69-840E-853DE0D98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08" name="Image 1107">
                <a:extLst>
                  <a:ext uri="{FF2B5EF4-FFF2-40B4-BE49-F238E27FC236}">
                    <a16:creationId xmlns:a16="http://schemas.microsoft.com/office/drawing/2014/main" id="{1295AFDA-F0E5-4421-9EA1-71AAF6679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09" name="Image 1108">
                <a:extLst>
                  <a:ext uri="{FF2B5EF4-FFF2-40B4-BE49-F238E27FC236}">
                    <a16:creationId xmlns:a16="http://schemas.microsoft.com/office/drawing/2014/main" id="{B8D8C582-E950-471B-AE99-748BA7472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10" name="Image 1109">
                <a:extLst>
                  <a:ext uri="{FF2B5EF4-FFF2-40B4-BE49-F238E27FC236}">
                    <a16:creationId xmlns:a16="http://schemas.microsoft.com/office/drawing/2014/main" id="{31B982D0-1130-4CF1-AB75-9E794B06A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11" name="Image 1110">
                <a:extLst>
                  <a:ext uri="{FF2B5EF4-FFF2-40B4-BE49-F238E27FC236}">
                    <a16:creationId xmlns:a16="http://schemas.microsoft.com/office/drawing/2014/main" id="{7894C1E1-A5F1-47D4-9DC0-FF2EC7D89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12" name="Image 1111">
                <a:extLst>
                  <a:ext uri="{FF2B5EF4-FFF2-40B4-BE49-F238E27FC236}">
                    <a16:creationId xmlns:a16="http://schemas.microsoft.com/office/drawing/2014/main" id="{64B44263-D74E-4314-BDC5-2EC730DB5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13" name="Image 1112">
                <a:extLst>
                  <a:ext uri="{FF2B5EF4-FFF2-40B4-BE49-F238E27FC236}">
                    <a16:creationId xmlns:a16="http://schemas.microsoft.com/office/drawing/2014/main" id="{7860379A-DDFC-416B-90A9-C1A2CB747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14" name="Image 1113">
                <a:extLst>
                  <a:ext uri="{FF2B5EF4-FFF2-40B4-BE49-F238E27FC236}">
                    <a16:creationId xmlns:a16="http://schemas.microsoft.com/office/drawing/2014/main" id="{82EDAB9A-1C73-4509-8EEF-9912E0C0C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15" name="Image 1114">
                <a:extLst>
                  <a:ext uri="{FF2B5EF4-FFF2-40B4-BE49-F238E27FC236}">
                    <a16:creationId xmlns:a16="http://schemas.microsoft.com/office/drawing/2014/main" id="{7D0C3F6C-9670-4E1E-8B22-533E0F42B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73" name="Groupe 1072">
              <a:extLst>
                <a:ext uri="{FF2B5EF4-FFF2-40B4-BE49-F238E27FC236}">
                  <a16:creationId xmlns:a16="http://schemas.microsoft.com/office/drawing/2014/main" id="{607BC3A4-D61C-480A-B676-8751D13A9D13}"/>
                </a:ext>
              </a:extLst>
            </p:cNvPr>
            <p:cNvGrpSpPr/>
            <p:nvPr/>
          </p:nvGrpSpPr>
          <p:grpSpPr>
            <a:xfrm>
              <a:off x="6805866" y="3184587"/>
              <a:ext cx="2056839" cy="1537059"/>
              <a:chOff x="7810302" y="3101879"/>
              <a:chExt cx="2056839" cy="1537059"/>
            </a:xfrm>
          </p:grpSpPr>
          <p:pic>
            <p:nvPicPr>
              <p:cNvPr id="1096" name="Image 1095">
                <a:extLst>
                  <a:ext uri="{FF2B5EF4-FFF2-40B4-BE49-F238E27FC236}">
                    <a16:creationId xmlns:a16="http://schemas.microsoft.com/office/drawing/2014/main" id="{964DFAF4-2EB2-4D66-A0C6-166F392B5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97" name="Image 1096">
                <a:extLst>
                  <a:ext uri="{FF2B5EF4-FFF2-40B4-BE49-F238E27FC236}">
                    <a16:creationId xmlns:a16="http://schemas.microsoft.com/office/drawing/2014/main" id="{73D81786-9626-4821-8652-C9083C7E1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98" name="Image 1097">
                <a:extLst>
                  <a:ext uri="{FF2B5EF4-FFF2-40B4-BE49-F238E27FC236}">
                    <a16:creationId xmlns:a16="http://schemas.microsoft.com/office/drawing/2014/main" id="{E608EC2A-158E-4870-8A08-2441D003A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99" name="Image 1098">
                <a:extLst>
                  <a:ext uri="{FF2B5EF4-FFF2-40B4-BE49-F238E27FC236}">
                    <a16:creationId xmlns:a16="http://schemas.microsoft.com/office/drawing/2014/main" id="{F6D3C824-78FC-4B8B-913A-4C0B87D7A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00" name="Image 1099">
                <a:extLst>
                  <a:ext uri="{FF2B5EF4-FFF2-40B4-BE49-F238E27FC236}">
                    <a16:creationId xmlns:a16="http://schemas.microsoft.com/office/drawing/2014/main" id="{DEF16EF9-9CB2-4CD7-B603-60D6CBC7F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01" name="Image 1100">
                <a:extLst>
                  <a:ext uri="{FF2B5EF4-FFF2-40B4-BE49-F238E27FC236}">
                    <a16:creationId xmlns:a16="http://schemas.microsoft.com/office/drawing/2014/main" id="{B1E05AFC-D6F2-4450-9F6C-D00162F8D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02" name="Image 1101">
                <a:extLst>
                  <a:ext uri="{FF2B5EF4-FFF2-40B4-BE49-F238E27FC236}">
                    <a16:creationId xmlns:a16="http://schemas.microsoft.com/office/drawing/2014/main" id="{4E2EFA1D-0B4A-4365-A741-814F8267A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03" name="Image 1102">
                <a:extLst>
                  <a:ext uri="{FF2B5EF4-FFF2-40B4-BE49-F238E27FC236}">
                    <a16:creationId xmlns:a16="http://schemas.microsoft.com/office/drawing/2014/main" id="{E5DE329D-445F-4BD6-AF86-759E83D80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04" name="Image 1103">
                <a:extLst>
                  <a:ext uri="{FF2B5EF4-FFF2-40B4-BE49-F238E27FC236}">
                    <a16:creationId xmlns:a16="http://schemas.microsoft.com/office/drawing/2014/main" id="{6E28A3C0-CE44-45C0-BA64-1E4A8BBC4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05" name="Image 1104">
                <a:extLst>
                  <a:ext uri="{FF2B5EF4-FFF2-40B4-BE49-F238E27FC236}">
                    <a16:creationId xmlns:a16="http://schemas.microsoft.com/office/drawing/2014/main" id="{D60666D7-D31C-4B45-8BC5-F6813D613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74" name="Groupe 1073">
              <a:extLst>
                <a:ext uri="{FF2B5EF4-FFF2-40B4-BE49-F238E27FC236}">
                  <a16:creationId xmlns:a16="http://schemas.microsoft.com/office/drawing/2014/main" id="{54EDC2F4-A22B-4260-A431-366B1246735F}"/>
                </a:ext>
              </a:extLst>
            </p:cNvPr>
            <p:cNvGrpSpPr/>
            <p:nvPr/>
          </p:nvGrpSpPr>
          <p:grpSpPr>
            <a:xfrm>
              <a:off x="5912918" y="3162337"/>
              <a:ext cx="2056839" cy="1537059"/>
              <a:chOff x="7810302" y="3101879"/>
              <a:chExt cx="2056839" cy="1537059"/>
            </a:xfrm>
          </p:grpSpPr>
          <p:pic>
            <p:nvPicPr>
              <p:cNvPr id="1086" name="Image 1085">
                <a:extLst>
                  <a:ext uri="{FF2B5EF4-FFF2-40B4-BE49-F238E27FC236}">
                    <a16:creationId xmlns:a16="http://schemas.microsoft.com/office/drawing/2014/main" id="{6542DB40-B268-414D-8D8D-9539D4B4C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87" name="Image 1086">
                <a:extLst>
                  <a:ext uri="{FF2B5EF4-FFF2-40B4-BE49-F238E27FC236}">
                    <a16:creationId xmlns:a16="http://schemas.microsoft.com/office/drawing/2014/main" id="{B1D73E63-FE86-44B7-8FB1-79B6317AB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88" name="Image 1087">
                <a:extLst>
                  <a:ext uri="{FF2B5EF4-FFF2-40B4-BE49-F238E27FC236}">
                    <a16:creationId xmlns:a16="http://schemas.microsoft.com/office/drawing/2014/main" id="{44506210-63F3-47FF-808C-F239D0F41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89" name="Image 1088">
                <a:extLst>
                  <a:ext uri="{FF2B5EF4-FFF2-40B4-BE49-F238E27FC236}">
                    <a16:creationId xmlns:a16="http://schemas.microsoft.com/office/drawing/2014/main" id="{91D61B58-F270-4674-A95E-2914305B5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90" name="Image 1089">
                <a:extLst>
                  <a:ext uri="{FF2B5EF4-FFF2-40B4-BE49-F238E27FC236}">
                    <a16:creationId xmlns:a16="http://schemas.microsoft.com/office/drawing/2014/main" id="{DFA41073-89AB-4841-836D-60077DE0C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91" name="Image 1090">
                <a:extLst>
                  <a:ext uri="{FF2B5EF4-FFF2-40B4-BE49-F238E27FC236}">
                    <a16:creationId xmlns:a16="http://schemas.microsoft.com/office/drawing/2014/main" id="{97A572C0-47E3-4CE1-9334-CE0B7AE02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92" name="Image 1091">
                <a:extLst>
                  <a:ext uri="{FF2B5EF4-FFF2-40B4-BE49-F238E27FC236}">
                    <a16:creationId xmlns:a16="http://schemas.microsoft.com/office/drawing/2014/main" id="{97A48269-E09C-40A6-B9D6-6909FA1F6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93" name="Image 1092">
                <a:extLst>
                  <a:ext uri="{FF2B5EF4-FFF2-40B4-BE49-F238E27FC236}">
                    <a16:creationId xmlns:a16="http://schemas.microsoft.com/office/drawing/2014/main" id="{0219B3E8-683A-4153-9EEE-9581CD0B2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94" name="Image 1093">
                <a:extLst>
                  <a:ext uri="{FF2B5EF4-FFF2-40B4-BE49-F238E27FC236}">
                    <a16:creationId xmlns:a16="http://schemas.microsoft.com/office/drawing/2014/main" id="{4D105475-0866-41A5-ADC7-0D22AC0D2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95" name="Image 1094">
                <a:extLst>
                  <a:ext uri="{FF2B5EF4-FFF2-40B4-BE49-F238E27FC236}">
                    <a16:creationId xmlns:a16="http://schemas.microsoft.com/office/drawing/2014/main" id="{83F4CEFB-0810-4F5B-9550-762A869D6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075" name="Groupe 1074">
              <a:extLst>
                <a:ext uri="{FF2B5EF4-FFF2-40B4-BE49-F238E27FC236}">
                  <a16:creationId xmlns:a16="http://schemas.microsoft.com/office/drawing/2014/main" id="{6115A207-0250-42FF-890E-E6E166CAFA7D}"/>
                </a:ext>
              </a:extLst>
            </p:cNvPr>
            <p:cNvGrpSpPr/>
            <p:nvPr/>
          </p:nvGrpSpPr>
          <p:grpSpPr>
            <a:xfrm>
              <a:off x="5741085" y="4952591"/>
              <a:ext cx="2056839" cy="1537059"/>
              <a:chOff x="7810302" y="3101879"/>
              <a:chExt cx="2056839" cy="1537059"/>
            </a:xfrm>
          </p:grpSpPr>
          <p:pic>
            <p:nvPicPr>
              <p:cNvPr id="1076" name="Image 1075">
                <a:extLst>
                  <a:ext uri="{FF2B5EF4-FFF2-40B4-BE49-F238E27FC236}">
                    <a16:creationId xmlns:a16="http://schemas.microsoft.com/office/drawing/2014/main" id="{A8E4231F-1F53-4822-BAB3-41FA118DD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077" name="Image 1076">
                <a:extLst>
                  <a:ext uri="{FF2B5EF4-FFF2-40B4-BE49-F238E27FC236}">
                    <a16:creationId xmlns:a16="http://schemas.microsoft.com/office/drawing/2014/main" id="{648A611B-77A2-429F-BABF-D2D18747F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078" name="Image 1077">
                <a:extLst>
                  <a:ext uri="{FF2B5EF4-FFF2-40B4-BE49-F238E27FC236}">
                    <a16:creationId xmlns:a16="http://schemas.microsoft.com/office/drawing/2014/main" id="{842B9898-4C8F-4836-A48B-8370D127F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079" name="Image 1078">
                <a:extLst>
                  <a:ext uri="{FF2B5EF4-FFF2-40B4-BE49-F238E27FC236}">
                    <a16:creationId xmlns:a16="http://schemas.microsoft.com/office/drawing/2014/main" id="{220C5511-46EF-4194-881B-CAB40DD77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080" name="Image 1079">
                <a:extLst>
                  <a:ext uri="{FF2B5EF4-FFF2-40B4-BE49-F238E27FC236}">
                    <a16:creationId xmlns:a16="http://schemas.microsoft.com/office/drawing/2014/main" id="{F0A91649-3885-4AFA-BEB6-735895591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081" name="Image 1080">
                <a:extLst>
                  <a:ext uri="{FF2B5EF4-FFF2-40B4-BE49-F238E27FC236}">
                    <a16:creationId xmlns:a16="http://schemas.microsoft.com/office/drawing/2014/main" id="{62D89C3C-3BF1-44B0-AF86-34AA8D3FE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082" name="Image 1081">
                <a:extLst>
                  <a:ext uri="{FF2B5EF4-FFF2-40B4-BE49-F238E27FC236}">
                    <a16:creationId xmlns:a16="http://schemas.microsoft.com/office/drawing/2014/main" id="{B843275F-E55D-401D-824E-744D56692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083" name="Image 1082">
                <a:extLst>
                  <a:ext uri="{FF2B5EF4-FFF2-40B4-BE49-F238E27FC236}">
                    <a16:creationId xmlns:a16="http://schemas.microsoft.com/office/drawing/2014/main" id="{0CA2DBAC-15A4-4477-BA82-18AA98B8E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084" name="Image 1083">
                <a:extLst>
                  <a:ext uri="{FF2B5EF4-FFF2-40B4-BE49-F238E27FC236}">
                    <a16:creationId xmlns:a16="http://schemas.microsoft.com/office/drawing/2014/main" id="{C6F044CF-0035-4FEB-83AC-108B78495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085" name="Image 1084">
                <a:extLst>
                  <a:ext uri="{FF2B5EF4-FFF2-40B4-BE49-F238E27FC236}">
                    <a16:creationId xmlns:a16="http://schemas.microsoft.com/office/drawing/2014/main" id="{D8737F6A-9259-48B7-A597-AB0D132C4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176" name="Groupe 1175">
            <a:extLst>
              <a:ext uri="{FF2B5EF4-FFF2-40B4-BE49-F238E27FC236}">
                <a16:creationId xmlns:a16="http://schemas.microsoft.com/office/drawing/2014/main" id="{60C223F6-7A4F-43C3-9657-448D7A13409A}"/>
              </a:ext>
            </a:extLst>
          </p:cNvPr>
          <p:cNvGrpSpPr/>
          <p:nvPr/>
        </p:nvGrpSpPr>
        <p:grpSpPr>
          <a:xfrm>
            <a:off x="6538085" y="924920"/>
            <a:ext cx="3381853" cy="2613382"/>
            <a:chOff x="5741085" y="2882939"/>
            <a:chExt cx="4628640" cy="3606711"/>
          </a:xfrm>
        </p:grpSpPr>
        <p:pic>
          <p:nvPicPr>
            <p:cNvPr id="1177" name="Image 1176">
              <a:extLst>
                <a:ext uri="{FF2B5EF4-FFF2-40B4-BE49-F238E27FC236}">
                  <a16:creationId xmlns:a16="http://schemas.microsoft.com/office/drawing/2014/main" id="{54718ACB-4C3A-4EA0-B5D6-AEAB2CD80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178" name="Groupe 1177">
              <a:extLst>
                <a:ext uri="{FF2B5EF4-FFF2-40B4-BE49-F238E27FC236}">
                  <a16:creationId xmlns:a16="http://schemas.microsoft.com/office/drawing/2014/main" id="{4F46FBCB-DD9A-44B0-AD77-E8C02F49B6F3}"/>
                </a:ext>
              </a:extLst>
            </p:cNvPr>
            <p:cNvGrpSpPr/>
            <p:nvPr/>
          </p:nvGrpSpPr>
          <p:grpSpPr>
            <a:xfrm>
              <a:off x="7206702" y="4013909"/>
              <a:ext cx="2056839" cy="1537059"/>
              <a:chOff x="7810302" y="3101879"/>
              <a:chExt cx="2056839" cy="1537059"/>
            </a:xfrm>
          </p:grpSpPr>
          <p:pic>
            <p:nvPicPr>
              <p:cNvPr id="1278" name="Image 1277">
                <a:extLst>
                  <a:ext uri="{FF2B5EF4-FFF2-40B4-BE49-F238E27FC236}">
                    <a16:creationId xmlns:a16="http://schemas.microsoft.com/office/drawing/2014/main" id="{25AB77A0-F8DE-40A0-A5BC-D29FC97E9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79" name="Image 1278">
                <a:extLst>
                  <a:ext uri="{FF2B5EF4-FFF2-40B4-BE49-F238E27FC236}">
                    <a16:creationId xmlns:a16="http://schemas.microsoft.com/office/drawing/2014/main" id="{5560F3A9-4F19-42E6-9F86-A5BCB3193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80" name="Image 1279">
                <a:extLst>
                  <a:ext uri="{FF2B5EF4-FFF2-40B4-BE49-F238E27FC236}">
                    <a16:creationId xmlns:a16="http://schemas.microsoft.com/office/drawing/2014/main" id="{C917F6DD-5338-4372-8D48-1084EC0E8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81" name="Image 1280">
                <a:extLst>
                  <a:ext uri="{FF2B5EF4-FFF2-40B4-BE49-F238E27FC236}">
                    <a16:creationId xmlns:a16="http://schemas.microsoft.com/office/drawing/2014/main" id="{A4CF4E89-2B3E-4960-8A81-392506579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82" name="Image 1281">
                <a:extLst>
                  <a:ext uri="{FF2B5EF4-FFF2-40B4-BE49-F238E27FC236}">
                    <a16:creationId xmlns:a16="http://schemas.microsoft.com/office/drawing/2014/main" id="{F4A70969-CDD5-43B1-BE9D-ECA9E9709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83" name="Image 1282">
                <a:extLst>
                  <a:ext uri="{FF2B5EF4-FFF2-40B4-BE49-F238E27FC236}">
                    <a16:creationId xmlns:a16="http://schemas.microsoft.com/office/drawing/2014/main" id="{BBCF29C3-1C02-4CB7-ADD8-021FBD511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84" name="Image 1283">
                <a:extLst>
                  <a:ext uri="{FF2B5EF4-FFF2-40B4-BE49-F238E27FC236}">
                    <a16:creationId xmlns:a16="http://schemas.microsoft.com/office/drawing/2014/main" id="{7E6663F2-81CC-44C4-A09B-7F22D2A65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85" name="Image 1284">
                <a:extLst>
                  <a:ext uri="{FF2B5EF4-FFF2-40B4-BE49-F238E27FC236}">
                    <a16:creationId xmlns:a16="http://schemas.microsoft.com/office/drawing/2014/main" id="{B012A3E9-584E-4C4A-9DCF-C81FD21F6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86" name="Image 1285">
                <a:extLst>
                  <a:ext uri="{FF2B5EF4-FFF2-40B4-BE49-F238E27FC236}">
                    <a16:creationId xmlns:a16="http://schemas.microsoft.com/office/drawing/2014/main" id="{251E09B0-1D24-4BF2-B496-3D80215EA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87" name="Image 1286">
                <a:extLst>
                  <a:ext uri="{FF2B5EF4-FFF2-40B4-BE49-F238E27FC236}">
                    <a16:creationId xmlns:a16="http://schemas.microsoft.com/office/drawing/2014/main" id="{81B40E6D-EFE0-458F-98ED-40A947D07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79" name="Groupe 1178">
              <a:extLst>
                <a:ext uri="{FF2B5EF4-FFF2-40B4-BE49-F238E27FC236}">
                  <a16:creationId xmlns:a16="http://schemas.microsoft.com/office/drawing/2014/main" id="{4FFBBB54-B5DA-4605-93F2-1D60A5243F75}"/>
                </a:ext>
              </a:extLst>
            </p:cNvPr>
            <p:cNvGrpSpPr/>
            <p:nvPr/>
          </p:nvGrpSpPr>
          <p:grpSpPr>
            <a:xfrm>
              <a:off x="5841733" y="4052021"/>
              <a:ext cx="2056839" cy="1537059"/>
              <a:chOff x="7810302" y="3101879"/>
              <a:chExt cx="2056839" cy="1537059"/>
            </a:xfrm>
          </p:grpSpPr>
          <p:pic>
            <p:nvPicPr>
              <p:cNvPr id="1268" name="Image 1267">
                <a:extLst>
                  <a:ext uri="{FF2B5EF4-FFF2-40B4-BE49-F238E27FC236}">
                    <a16:creationId xmlns:a16="http://schemas.microsoft.com/office/drawing/2014/main" id="{BF4D6990-D6F1-45F7-BD75-9F1CF37B2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69" name="Image 1268">
                <a:extLst>
                  <a:ext uri="{FF2B5EF4-FFF2-40B4-BE49-F238E27FC236}">
                    <a16:creationId xmlns:a16="http://schemas.microsoft.com/office/drawing/2014/main" id="{859DC3D8-2AD1-4AEB-8EAE-3CCDB4AF2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70" name="Image 1269">
                <a:extLst>
                  <a:ext uri="{FF2B5EF4-FFF2-40B4-BE49-F238E27FC236}">
                    <a16:creationId xmlns:a16="http://schemas.microsoft.com/office/drawing/2014/main" id="{BE79FAF9-BAFF-4303-B066-6E90AD920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71" name="Image 1270">
                <a:extLst>
                  <a:ext uri="{FF2B5EF4-FFF2-40B4-BE49-F238E27FC236}">
                    <a16:creationId xmlns:a16="http://schemas.microsoft.com/office/drawing/2014/main" id="{C133C421-CF6B-4365-98A5-919576ECA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72" name="Image 1271">
                <a:extLst>
                  <a:ext uri="{FF2B5EF4-FFF2-40B4-BE49-F238E27FC236}">
                    <a16:creationId xmlns:a16="http://schemas.microsoft.com/office/drawing/2014/main" id="{3385F20B-126A-4D78-A72A-2C2158D55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73" name="Image 1272">
                <a:extLst>
                  <a:ext uri="{FF2B5EF4-FFF2-40B4-BE49-F238E27FC236}">
                    <a16:creationId xmlns:a16="http://schemas.microsoft.com/office/drawing/2014/main" id="{04AEEB7F-05F2-4844-ACBC-6323B0894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74" name="Image 1273">
                <a:extLst>
                  <a:ext uri="{FF2B5EF4-FFF2-40B4-BE49-F238E27FC236}">
                    <a16:creationId xmlns:a16="http://schemas.microsoft.com/office/drawing/2014/main" id="{7D54F9FA-9B4F-40D3-89D0-99151A1FE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75" name="Image 1274">
                <a:extLst>
                  <a:ext uri="{FF2B5EF4-FFF2-40B4-BE49-F238E27FC236}">
                    <a16:creationId xmlns:a16="http://schemas.microsoft.com/office/drawing/2014/main" id="{195026A2-115A-4AE3-831E-12E444111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76" name="Image 1275">
                <a:extLst>
                  <a:ext uri="{FF2B5EF4-FFF2-40B4-BE49-F238E27FC236}">
                    <a16:creationId xmlns:a16="http://schemas.microsoft.com/office/drawing/2014/main" id="{F2F7E691-D470-45A1-85B5-C4173B9BA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77" name="Image 1276">
                <a:extLst>
                  <a:ext uri="{FF2B5EF4-FFF2-40B4-BE49-F238E27FC236}">
                    <a16:creationId xmlns:a16="http://schemas.microsoft.com/office/drawing/2014/main" id="{F1CFB31D-7A51-413F-95E6-3C6FB4A0B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80" name="Groupe 1179">
              <a:extLst>
                <a:ext uri="{FF2B5EF4-FFF2-40B4-BE49-F238E27FC236}">
                  <a16:creationId xmlns:a16="http://schemas.microsoft.com/office/drawing/2014/main" id="{3A5A6DBE-72F2-42A2-8E27-07591667D46E}"/>
                </a:ext>
              </a:extLst>
            </p:cNvPr>
            <p:cNvGrpSpPr/>
            <p:nvPr/>
          </p:nvGrpSpPr>
          <p:grpSpPr>
            <a:xfrm>
              <a:off x="6544822" y="4690497"/>
              <a:ext cx="2056839" cy="1537059"/>
              <a:chOff x="7810302" y="3101879"/>
              <a:chExt cx="2056839" cy="1537059"/>
            </a:xfrm>
          </p:grpSpPr>
          <p:pic>
            <p:nvPicPr>
              <p:cNvPr id="1258" name="Image 1257">
                <a:extLst>
                  <a:ext uri="{FF2B5EF4-FFF2-40B4-BE49-F238E27FC236}">
                    <a16:creationId xmlns:a16="http://schemas.microsoft.com/office/drawing/2014/main" id="{F7B298AD-9762-4C48-8843-72573106B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59" name="Image 1258">
                <a:extLst>
                  <a:ext uri="{FF2B5EF4-FFF2-40B4-BE49-F238E27FC236}">
                    <a16:creationId xmlns:a16="http://schemas.microsoft.com/office/drawing/2014/main" id="{13A860A5-928B-465C-9CAF-1AA819428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60" name="Image 1259">
                <a:extLst>
                  <a:ext uri="{FF2B5EF4-FFF2-40B4-BE49-F238E27FC236}">
                    <a16:creationId xmlns:a16="http://schemas.microsoft.com/office/drawing/2014/main" id="{342420C3-00F8-4E3D-9B18-8FA05411B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61" name="Image 1260">
                <a:extLst>
                  <a:ext uri="{FF2B5EF4-FFF2-40B4-BE49-F238E27FC236}">
                    <a16:creationId xmlns:a16="http://schemas.microsoft.com/office/drawing/2014/main" id="{9C7315DD-21C7-46FF-A5A5-AF0C89852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62" name="Image 1261">
                <a:extLst>
                  <a:ext uri="{FF2B5EF4-FFF2-40B4-BE49-F238E27FC236}">
                    <a16:creationId xmlns:a16="http://schemas.microsoft.com/office/drawing/2014/main" id="{FCA7D379-FBFD-4B15-B485-0D91CC44A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63" name="Image 1262">
                <a:extLst>
                  <a:ext uri="{FF2B5EF4-FFF2-40B4-BE49-F238E27FC236}">
                    <a16:creationId xmlns:a16="http://schemas.microsoft.com/office/drawing/2014/main" id="{DF98C60E-5172-4496-A20C-440033F71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64" name="Image 1263">
                <a:extLst>
                  <a:ext uri="{FF2B5EF4-FFF2-40B4-BE49-F238E27FC236}">
                    <a16:creationId xmlns:a16="http://schemas.microsoft.com/office/drawing/2014/main" id="{5F021E05-8B7F-450C-A66E-64A97494C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65" name="Image 1264">
                <a:extLst>
                  <a:ext uri="{FF2B5EF4-FFF2-40B4-BE49-F238E27FC236}">
                    <a16:creationId xmlns:a16="http://schemas.microsoft.com/office/drawing/2014/main" id="{BACCB774-5395-4861-95AB-27F2457E8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66" name="Image 1265">
                <a:extLst>
                  <a:ext uri="{FF2B5EF4-FFF2-40B4-BE49-F238E27FC236}">
                    <a16:creationId xmlns:a16="http://schemas.microsoft.com/office/drawing/2014/main" id="{3956D75D-A9F6-4DCB-8C94-5725D744B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67" name="Image 1266">
                <a:extLst>
                  <a:ext uri="{FF2B5EF4-FFF2-40B4-BE49-F238E27FC236}">
                    <a16:creationId xmlns:a16="http://schemas.microsoft.com/office/drawing/2014/main" id="{A2623705-909B-48E6-9627-B25EE92F7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81" name="Groupe 1180">
              <a:extLst>
                <a:ext uri="{FF2B5EF4-FFF2-40B4-BE49-F238E27FC236}">
                  <a16:creationId xmlns:a16="http://schemas.microsoft.com/office/drawing/2014/main" id="{7DEA6538-9453-486D-A48E-2D1A05FF61CC}"/>
                </a:ext>
              </a:extLst>
            </p:cNvPr>
            <p:cNvGrpSpPr/>
            <p:nvPr/>
          </p:nvGrpSpPr>
          <p:grpSpPr>
            <a:xfrm>
              <a:off x="7672844" y="4777870"/>
              <a:ext cx="2056839" cy="1537059"/>
              <a:chOff x="7810302" y="3101879"/>
              <a:chExt cx="2056839" cy="1537059"/>
            </a:xfrm>
          </p:grpSpPr>
          <p:pic>
            <p:nvPicPr>
              <p:cNvPr id="1248" name="Image 1247">
                <a:extLst>
                  <a:ext uri="{FF2B5EF4-FFF2-40B4-BE49-F238E27FC236}">
                    <a16:creationId xmlns:a16="http://schemas.microsoft.com/office/drawing/2014/main" id="{12DB5198-4116-4842-8562-2D04CE640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49" name="Image 1248">
                <a:extLst>
                  <a:ext uri="{FF2B5EF4-FFF2-40B4-BE49-F238E27FC236}">
                    <a16:creationId xmlns:a16="http://schemas.microsoft.com/office/drawing/2014/main" id="{7962289A-691E-41F7-B312-6D820316D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50" name="Image 1249">
                <a:extLst>
                  <a:ext uri="{FF2B5EF4-FFF2-40B4-BE49-F238E27FC236}">
                    <a16:creationId xmlns:a16="http://schemas.microsoft.com/office/drawing/2014/main" id="{6426390E-958D-4550-9D49-81E4572DB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51" name="Image 1250">
                <a:extLst>
                  <a:ext uri="{FF2B5EF4-FFF2-40B4-BE49-F238E27FC236}">
                    <a16:creationId xmlns:a16="http://schemas.microsoft.com/office/drawing/2014/main" id="{4C3FD30B-A46F-4DDB-BD19-9EA365D74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52" name="Image 1251">
                <a:extLst>
                  <a:ext uri="{FF2B5EF4-FFF2-40B4-BE49-F238E27FC236}">
                    <a16:creationId xmlns:a16="http://schemas.microsoft.com/office/drawing/2014/main" id="{13C4A085-D382-4A32-B733-B09A61A24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53" name="Image 1252">
                <a:extLst>
                  <a:ext uri="{FF2B5EF4-FFF2-40B4-BE49-F238E27FC236}">
                    <a16:creationId xmlns:a16="http://schemas.microsoft.com/office/drawing/2014/main" id="{C5DB8463-7DBE-4EB2-A4B8-AB1033C7E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54" name="Image 1253">
                <a:extLst>
                  <a:ext uri="{FF2B5EF4-FFF2-40B4-BE49-F238E27FC236}">
                    <a16:creationId xmlns:a16="http://schemas.microsoft.com/office/drawing/2014/main" id="{003C3D6C-AAF6-4303-8F67-7E487153A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55" name="Image 1254">
                <a:extLst>
                  <a:ext uri="{FF2B5EF4-FFF2-40B4-BE49-F238E27FC236}">
                    <a16:creationId xmlns:a16="http://schemas.microsoft.com/office/drawing/2014/main" id="{1179E438-6F3E-4EAB-AA57-C7932DE3A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56" name="Image 1255">
                <a:extLst>
                  <a:ext uri="{FF2B5EF4-FFF2-40B4-BE49-F238E27FC236}">
                    <a16:creationId xmlns:a16="http://schemas.microsoft.com/office/drawing/2014/main" id="{B84E0D95-475B-4FA7-81A3-F8DD968C6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57" name="Image 1256">
                <a:extLst>
                  <a:ext uri="{FF2B5EF4-FFF2-40B4-BE49-F238E27FC236}">
                    <a16:creationId xmlns:a16="http://schemas.microsoft.com/office/drawing/2014/main" id="{0096E353-E010-4D62-B5A3-1D6971672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82" name="Groupe 1181">
              <a:extLst>
                <a:ext uri="{FF2B5EF4-FFF2-40B4-BE49-F238E27FC236}">
                  <a16:creationId xmlns:a16="http://schemas.microsoft.com/office/drawing/2014/main" id="{43DA4ADD-416E-4B18-865F-885F5D66D95F}"/>
                </a:ext>
              </a:extLst>
            </p:cNvPr>
            <p:cNvGrpSpPr/>
            <p:nvPr/>
          </p:nvGrpSpPr>
          <p:grpSpPr>
            <a:xfrm>
              <a:off x="8312886" y="4030227"/>
              <a:ext cx="2056839" cy="1537059"/>
              <a:chOff x="7810302" y="3101879"/>
              <a:chExt cx="2056839" cy="1537059"/>
            </a:xfrm>
          </p:grpSpPr>
          <p:pic>
            <p:nvPicPr>
              <p:cNvPr id="1238" name="Image 1237">
                <a:extLst>
                  <a:ext uri="{FF2B5EF4-FFF2-40B4-BE49-F238E27FC236}">
                    <a16:creationId xmlns:a16="http://schemas.microsoft.com/office/drawing/2014/main" id="{18121CAD-17AB-45C4-8FCF-05B2AFDFC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39" name="Image 1238">
                <a:extLst>
                  <a:ext uri="{FF2B5EF4-FFF2-40B4-BE49-F238E27FC236}">
                    <a16:creationId xmlns:a16="http://schemas.microsoft.com/office/drawing/2014/main" id="{5DB7212D-6BF5-4BCE-A8CC-310E1DBC1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40" name="Image 1239">
                <a:extLst>
                  <a:ext uri="{FF2B5EF4-FFF2-40B4-BE49-F238E27FC236}">
                    <a16:creationId xmlns:a16="http://schemas.microsoft.com/office/drawing/2014/main" id="{18D5D049-B166-457C-9EB9-9E9FDEA81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41" name="Image 1240">
                <a:extLst>
                  <a:ext uri="{FF2B5EF4-FFF2-40B4-BE49-F238E27FC236}">
                    <a16:creationId xmlns:a16="http://schemas.microsoft.com/office/drawing/2014/main" id="{16ED3EDD-CAB0-4157-A6D5-F7A53B99B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42" name="Image 1241">
                <a:extLst>
                  <a:ext uri="{FF2B5EF4-FFF2-40B4-BE49-F238E27FC236}">
                    <a16:creationId xmlns:a16="http://schemas.microsoft.com/office/drawing/2014/main" id="{EB45904A-0FEF-4A87-BAC6-05BBE552E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43" name="Image 1242">
                <a:extLst>
                  <a:ext uri="{FF2B5EF4-FFF2-40B4-BE49-F238E27FC236}">
                    <a16:creationId xmlns:a16="http://schemas.microsoft.com/office/drawing/2014/main" id="{10582AED-25A7-41B5-BDD6-18267170D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44" name="Image 1243">
                <a:extLst>
                  <a:ext uri="{FF2B5EF4-FFF2-40B4-BE49-F238E27FC236}">
                    <a16:creationId xmlns:a16="http://schemas.microsoft.com/office/drawing/2014/main" id="{727510F2-E87E-4762-8969-1A0A8FCA8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45" name="Image 1244">
                <a:extLst>
                  <a:ext uri="{FF2B5EF4-FFF2-40B4-BE49-F238E27FC236}">
                    <a16:creationId xmlns:a16="http://schemas.microsoft.com/office/drawing/2014/main" id="{BFA4E523-434A-44B7-B994-439E655D5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46" name="Image 1245">
                <a:extLst>
                  <a:ext uri="{FF2B5EF4-FFF2-40B4-BE49-F238E27FC236}">
                    <a16:creationId xmlns:a16="http://schemas.microsoft.com/office/drawing/2014/main" id="{F339DBFA-A12B-4E75-ABFF-039C14B18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47" name="Image 1246">
                <a:extLst>
                  <a:ext uri="{FF2B5EF4-FFF2-40B4-BE49-F238E27FC236}">
                    <a16:creationId xmlns:a16="http://schemas.microsoft.com/office/drawing/2014/main" id="{72FFB152-D95E-48C8-8A8B-9F5DFBC52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83" name="Groupe 1182">
              <a:extLst>
                <a:ext uri="{FF2B5EF4-FFF2-40B4-BE49-F238E27FC236}">
                  <a16:creationId xmlns:a16="http://schemas.microsoft.com/office/drawing/2014/main" id="{BA1C4497-9B9D-462E-BA6C-766EFB0846AF}"/>
                </a:ext>
              </a:extLst>
            </p:cNvPr>
            <p:cNvGrpSpPr/>
            <p:nvPr/>
          </p:nvGrpSpPr>
          <p:grpSpPr>
            <a:xfrm>
              <a:off x="7841829" y="3464768"/>
              <a:ext cx="2056839" cy="1537059"/>
              <a:chOff x="7810302" y="3101879"/>
              <a:chExt cx="2056839" cy="1537059"/>
            </a:xfrm>
          </p:grpSpPr>
          <p:pic>
            <p:nvPicPr>
              <p:cNvPr id="1228" name="Image 1227">
                <a:extLst>
                  <a:ext uri="{FF2B5EF4-FFF2-40B4-BE49-F238E27FC236}">
                    <a16:creationId xmlns:a16="http://schemas.microsoft.com/office/drawing/2014/main" id="{5BFA3F1F-2370-42CE-AFFD-09E458C9A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29" name="Image 1228">
                <a:extLst>
                  <a:ext uri="{FF2B5EF4-FFF2-40B4-BE49-F238E27FC236}">
                    <a16:creationId xmlns:a16="http://schemas.microsoft.com/office/drawing/2014/main" id="{F927B984-EFB0-4453-BD82-8E79B89F5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30" name="Image 1229">
                <a:extLst>
                  <a:ext uri="{FF2B5EF4-FFF2-40B4-BE49-F238E27FC236}">
                    <a16:creationId xmlns:a16="http://schemas.microsoft.com/office/drawing/2014/main" id="{1E09B4B9-962D-46D9-8CC2-CE44A0BCC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31" name="Image 1230">
                <a:extLst>
                  <a:ext uri="{FF2B5EF4-FFF2-40B4-BE49-F238E27FC236}">
                    <a16:creationId xmlns:a16="http://schemas.microsoft.com/office/drawing/2014/main" id="{FDC00D1E-FDAC-4E2F-BBDF-599C17846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32" name="Image 1231">
                <a:extLst>
                  <a:ext uri="{FF2B5EF4-FFF2-40B4-BE49-F238E27FC236}">
                    <a16:creationId xmlns:a16="http://schemas.microsoft.com/office/drawing/2014/main" id="{58BBD669-29D5-4536-B82E-ED23B2217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33" name="Image 1232">
                <a:extLst>
                  <a:ext uri="{FF2B5EF4-FFF2-40B4-BE49-F238E27FC236}">
                    <a16:creationId xmlns:a16="http://schemas.microsoft.com/office/drawing/2014/main" id="{295C64E8-3822-4574-8C6A-CCD6AC66A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34" name="Image 1233">
                <a:extLst>
                  <a:ext uri="{FF2B5EF4-FFF2-40B4-BE49-F238E27FC236}">
                    <a16:creationId xmlns:a16="http://schemas.microsoft.com/office/drawing/2014/main" id="{04AA8595-A884-421F-8578-C04A28A6C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35" name="Image 1234">
                <a:extLst>
                  <a:ext uri="{FF2B5EF4-FFF2-40B4-BE49-F238E27FC236}">
                    <a16:creationId xmlns:a16="http://schemas.microsoft.com/office/drawing/2014/main" id="{F3CF5F57-25EF-4960-91EE-1E6EA07B4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36" name="Image 1235">
                <a:extLst>
                  <a:ext uri="{FF2B5EF4-FFF2-40B4-BE49-F238E27FC236}">
                    <a16:creationId xmlns:a16="http://schemas.microsoft.com/office/drawing/2014/main" id="{D13CF952-AC2C-468D-9F05-F0B7E8117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37" name="Image 1236">
                <a:extLst>
                  <a:ext uri="{FF2B5EF4-FFF2-40B4-BE49-F238E27FC236}">
                    <a16:creationId xmlns:a16="http://schemas.microsoft.com/office/drawing/2014/main" id="{780DBC6B-077E-49A1-AE98-F0C996C90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84" name="Groupe 1183">
              <a:extLst>
                <a:ext uri="{FF2B5EF4-FFF2-40B4-BE49-F238E27FC236}">
                  <a16:creationId xmlns:a16="http://schemas.microsoft.com/office/drawing/2014/main" id="{5AB320D9-6F0F-4CAA-AA1D-5F58EF6BEDF2}"/>
                </a:ext>
              </a:extLst>
            </p:cNvPr>
            <p:cNvGrpSpPr/>
            <p:nvPr/>
          </p:nvGrpSpPr>
          <p:grpSpPr>
            <a:xfrm>
              <a:off x="7701740" y="2882939"/>
              <a:ext cx="2056839" cy="1537059"/>
              <a:chOff x="7810302" y="3101879"/>
              <a:chExt cx="2056839" cy="1537059"/>
            </a:xfrm>
          </p:grpSpPr>
          <p:pic>
            <p:nvPicPr>
              <p:cNvPr id="1218" name="Image 1217">
                <a:extLst>
                  <a:ext uri="{FF2B5EF4-FFF2-40B4-BE49-F238E27FC236}">
                    <a16:creationId xmlns:a16="http://schemas.microsoft.com/office/drawing/2014/main" id="{015AE286-3531-4EEC-8A82-2B429B7F1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19" name="Image 1218">
                <a:extLst>
                  <a:ext uri="{FF2B5EF4-FFF2-40B4-BE49-F238E27FC236}">
                    <a16:creationId xmlns:a16="http://schemas.microsoft.com/office/drawing/2014/main" id="{320AFBD1-3203-411A-8571-5B2BBC2F3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20" name="Image 1219">
                <a:extLst>
                  <a:ext uri="{FF2B5EF4-FFF2-40B4-BE49-F238E27FC236}">
                    <a16:creationId xmlns:a16="http://schemas.microsoft.com/office/drawing/2014/main" id="{883CA0CF-2780-4D2F-9581-887D4EDBE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21" name="Image 1220">
                <a:extLst>
                  <a:ext uri="{FF2B5EF4-FFF2-40B4-BE49-F238E27FC236}">
                    <a16:creationId xmlns:a16="http://schemas.microsoft.com/office/drawing/2014/main" id="{B3D2D71A-2823-4659-8FEE-367B38C26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22" name="Image 1221">
                <a:extLst>
                  <a:ext uri="{FF2B5EF4-FFF2-40B4-BE49-F238E27FC236}">
                    <a16:creationId xmlns:a16="http://schemas.microsoft.com/office/drawing/2014/main" id="{3E6C9841-F7A6-4CFC-9AE6-4A29AFDAE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23" name="Image 1222">
                <a:extLst>
                  <a:ext uri="{FF2B5EF4-FFF2-40B4-BE49-F238E27FC236}">
                    <a16:creationId xmlns:a16="http://schemas.microsoft.com/office/drawing/2014/main" id="{158DE8A0-2D82-4DD5-BB89-A51FE24A9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24" name="Image 1223">
                <a:extLst>
                  <a:ext uri="{FF2B5EF4-FFF2-40B4-BE49-F238E27FC236}">
                    <a16:creationId xmlns:a16="http://schemas.microsoft.com/office/drawing/2014/main" id="{AF4890CA-24F5-4E9B-9CF1-B187E5D41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25" name="Image 1224">
                <a:extLst>
                  <a:ext uri="{FF2B5EF4-FFF2-40B4-BE49-F238E27FC236}">
                    <a16:creationId xmlns:a16="http://schemas.microsoft.com/office/drawing/2014/main" id="{C4C73525-84FC-472F-9618-AA3F47A4F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26" name="Image 1225">
                <a:extLst>
                  <a:ext uri="{FF2B5EF4-FFF2-40B4-BE49-F238E27FC236}">
                    <a16:creationId xmlns:a16="http://schemas.microsoft.com/office/drawing/2014/main" id="{387AEF63-2E2F-479D-A378-C43EB56CB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27" name="Image 1226">
                <a:extLst>
                  <a:ext uri="{FF2B5EF4-FFF2-40B4-BE49-F238E27FC236}">
                    <a16:creationId xmlns:a16="http://schemas.microsoft.com/office/drawing/2014/main" id="{59505E0C-2B87-4154-BBEA-E5D7ED257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85" name="Groupe 1184">
              <a:extLst>
                <a:ext uri="{FF2B5EF4-FFF2-40B4-BE49-F238E27FC236}">
                  <a16:creationId xmlns:a16="http://schemas.microsoft.com/office/drawing/2014/main" id="{1A0FF4BF-34FA-41A5-B52C-41DDA41ABC5E}"/>
                </a:ext>
              </a:extLst>
            </p:cNvPr>
            <p:cNvGrpSpPr/>
            <p:nvPr/>
          </p:nvGrpSpPr>
          <p:grpSpPr>
            <a:xfrm>
              <a:off x="6805866" y="3184587"/>
              <a:ext cx="2056839" cy="1537059"/>
              <a:chOff x="7810302" y="3101879"/>
              <a:chExt cx="2056839" cy="1537059"/>
            </a:xfrm>
          </p:grpSpPr>
          <p:pic>
            <p:nvPicPr>
              <p:cNvPr id="1208" name="Image 1207">
                <a:extLst>
                  <a:ext uri="{FF2B5EF4-FFF2-40B4-BE49-F238E27FC236}">
                    <a16:creationId xmlns:a16="http://schemas.microsoft.com/office/drawing/2014/main" id="{DFC10A9C-8949-420F-A3FA-13AAE233F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209" name="Image 1208">
                <a:extLst>
                  <a:ext uri="{FF2B5EF4-FFF2-40B4-BE49-F238E27FC236}">
                    <a16:creationId xmlns:a16="http://schemas.microsoft.com/office/drawing/2014/main" id="{0C6196B2-D55D-4680-9740-7A891BB2A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10" name="Image 1209">
                <a:extLst>
                  <a:ext uri="{FF2B5EF4-FFF2-40B4-BE49-F238E27FC236}">
                    <a16:creationId xmlns:a16="http://schemas.microsoft.com/office/drawing/2014/main" id="{EEEABCFB-CF9F-4066-BBF7-84B6CF3FE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11" name="Image 1210">
                <a:extLst>
                  <a:ext uri="{FF2B5EF4-FFF2-40B4-BE49-F238E27FC236}">
                    <a16:creationId xmlns:a16="http://schemas.microsoft.com/office/drawing/2014/main" id="{A80FCFEB-032F-4F21-A052-C9D0B5EAB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12" name="Image 1211">
                <a:extLst>
                  <a:ext uri="{FF2B5EF4-FFF2-40B4-BE49-F238E27FC236}">
                    <a16:creationId xmlns:a16="http://schemas.microsoft.com/office/drawing/2014/main" id="{CAA68646-D6AA-4D5E-A487-BF7A06A92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13" name="Image 1212">
                <a:extLst>
                  <a:ext uri="{FF2B5EF4-FFF2-40B4-BE49-F238E27FC236}">
                    <a16:creationId xmlns:a16="http://schemas.microsoft.com/office/drawing/2014/main" id="{03ECB657-FAD2-4F03-A887-A566F78CF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14" name="Image 1213">
                <a:extLst>
                  <a:ext uri="{FF2B5EF4-FFF2-40B4-BE49-F238E27FC236}">
                    <a16:creationId xmlns:a16="http://schemas.microsoft.com/office/drawing/2014/main" id="{47FE6DA5-6B22-490D-9A94-8EFB18B5B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15" name="Image 1214">
                <a:extLst>
                  <a:ext uri="{FF2B5EF4-FFF2-40B4-BE49-F238E27FC236}">
                    <a16:creationId xmlns:a16="http://schemas.microsoft.com/office/drawing/2014/main" id="{B60F9EF1-78E0-464A-B70F-4A38F84E2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16" name="Image 1215">
                <a:extLst>
                  <a:ext uri="{FF2B5EF4-FFF2-40B4-BE49-F238E27FC236}">
                    <a16:creationId xmlns:a16="http://schemas.microsoft.com/office/drawing/2014/main" id="{EEB8A80A-7FF5-4EC7-A35E-0DC4ACF07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17" name="Image 1216">
                <a:extLst>
                  <a:ext uri="{FF2B5EF4-FFF2-40B4-BE49-F238E27FC236}">
                    <a16:creationId xmlns:a16="http://schemas.microsoft.com/office/drawing/2014/main" id="{F46318F6-8DCE-4268-BBA8-D7FD015B4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86" name="Groupe 1185">
              <a:extLst>
                <a:ext uri="{FF2B5EF4-FFF2-40B4-BE49-F238E27FC236}">
                  <a16:creationId xmlns:a16="http://schemas.microsoft.com/office/drawing/2014/main" id="{18298716-E656-4F04-8561-389B2171D6A9}"/>
                </a:ext>
              </a:extLst>
            </p:cNvPr>
            <p:cNvGrpSpPr/>
            <p:nvPr/>
          </p:nvGrpSpPr>
          <p:grpSpPr>
            <a:xfrm>
              <a:off x="5912918" y="3162337"/>
              <a:ext cx="2056839" cy="1537059"/>
              <a:chOff x="7810302" y="3101879"/>
              <a:chExt cx="2056839" cy="1537059"/>
            </a:xfrm>
          </p:grpSpPr>
          <p:pic>
            <p:nvPicPr>
              <p:cNvPr id="1198" name="Image 1197">
                <a:extLst>
                  <a:ext uri="{FF2B5EF4-FFF2-40B4-BE49-F238E27FC236}">
                    <a16:creationId xmlns:a16="http://schemas.microsoft.com/office/drawing/2014/main" id="{E484AC47-5E67-486D-9123-2A8BD43F6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99" name="Image 1198">
                <a:extLst>
                  <a:ext uri="{FF2B5EF4-FFF2-40B4-BE49-F238E27FC236}">
                    <a16:creationId xmlns:a16="http://schemas.microsoft.com/office/drawing/2014/main" id="{17F6D143-B2A0-4419-BC47-9B2385927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200" name="Image 1199">
                <a:extLst>
                  <a:ext uri="{FF2B5EF4-FFF2-40B4-BE49-F238E27FC236}">
                    <a16:creationId xmlns:a16="http://schemas.microsoft.com/office/drawing/2014/main" id="{B342566C-808A-404E-B281-916EFE7A4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201" name="Image 1200">
                <a:extLst>
                  <a:ext uri="{FF2B5EF4-FFF2-40B4-BE49-F238E27FC236}">
                    <a16:creationId xmlns:a16="http://schemas.microsoft.com/office/drawing/2014/main" id="{A350A1DE-A4C0-427D-8206-6B173DB70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202" name="Image 1201">
                <a:extLst>
                  <a:ext uri="{FF2B5EF4-FFF2-40B4-BE49-F238E27FC236}">
                    <a16:creationId xmlns:a16="http://schemas.microsoft.com/office/drawing/2014/main" id="{EB6C571F-683F-445E-9716-DC80C99EF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203" name="Image 1202">
                <a:extLst>
                  <a:ext uri="{FF2B5EF4-FFF2-40B4-BE49-F238E27FC236}">
                    <a16:creationId xmlns:a16="http://schemas.microsoft.com/office/drawing/2014/main" id="{EFD07B89-2776-452C-A487-5258D95D6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204" name="Image 1203">
                <a:extLst>
                  <a:ext uri="{FF2B5EF4-FFF2-40B4-BE49-F238E27FC236}">
                    <a16:creationId xmlns:a16="http://schemas.microsoft.com/office/drawing/2014/main" id="{1E1E23FD-7C41-436E-9A45-B80C902CF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205" name="Image 1204">
                <a:extLst>
                  <a:ext uri="{FF2B5EF4-FFF2-40B4-BE49-F238E27FC236}">
                    <a16:creationId xmlns:a16="http://schemas.microsoft.com/office/drawing/2014/main" id="{32BF3D62-379B-40D9-9E6B-3F6EB099B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206" name="Image 1205">
                <a:extLst>
                  <a:ext uri="{FF2B5EF4-FFF2-40B4-BE49-F238E27FC236}">
                    <a16:creationId xmlns:a16="http://schemas.microsoft.com/office/drawing/2014/main" id="{C6D81CB2-BFC4-4100-BD15-312E74FC1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207" name="Image 1206">
                <a:extLst>
                  <a:ext uri="{FF2B5EF4-FFF2-40B4-BE49-F238E27FC236}">
                    <a16:creationId xmlns:a16="http://schemas.microsoft.com/office/drawing/2014/main" id="{40849C1E-C8CD-48D0-83B0-F80BAC56A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187" name="Groupe 1186">
              <a:extLst>
                <a:ext uri="{FF2B5EF4-FFF2-40B4-BE49-F238E27FC236}">
                  <a16:creationId xmlns:a16="http://schemas.microsoft.com/office/drawing/2014/main" id="{BD3F4097-227C-4D20-9F3D-91C495BC8533}"/>
                </a:ext>
              </a:extLst>
            </p:cNvPr>
            <p:cNvGrpSpPr/>
            <p:nvPr/>
          </p:nvGrpSpPr>
          <p:grpSpPr>
            <a:xfrm>
              <a:off x="5741085" y="4952591"/>
              <a:ext cx="2056839" cy="1537059"/>
              <a:chOff x="7810302" y="3101879"/>
              <a:chExt cx="2056839" cy="1537059"/>
            </a:xfrm>
          </p:grpSpPr>
          <p:pic>
            <p:nvPicPr>
              <p:cNvPr id="1188" name="Image 1187">
                <a:extLst>
                  <a:ext uri="{FF2B5EF4-FFF2-40B4-BE49-F238E27FC236}">
                    <a16:creationId xmlns:a16="http://schemas.microsoft.com/office/drawing/2014/main" id="{DD231571-195E-4C7E-94EE-F1276BC25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189" name="Image 1188">
                <a:extLst>
                  <a:ext uri="{FF2B5EF4-FFF2-40B4-BE49-F238E27FC236}">
                    <a16:creationId xmlns:a16="http://schemas.microsoft.com/office/drawing/2014/main" id="{564E4DBC-8CA9-425B-8D3F-C460146DF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190" name="Image 1189">
                <a:extLst>
                  <a:ext uri="{FF2B5EF4-FFF2-40B4-BE49-F238E27FC236}">
                    <a16:creationId xmlns:a16="http://schemas.microsoft.com/office/drawing/2014/main" id="{4837D3C7-AEA9-4100-A8FB-BF5FEA290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191" name="Image 1190">
                <a:extLst>
                  <a:ext uri="{FF2B5EF4-FFF2-40B4-BE49-F238E27FC236}">
                    <a16:creationId xmlns:a16="http://schemas.microsoft.com/office/drawing/2014/main" id="{3CD7E73A-B5D8-4C00-B139-2F74EE1E0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192" name="Image 1191">
                <a:extLst>
                  <a:ext uri="{FF2B5EF4-FFF2-40B4-BE49-F238E27FC236}">
                    <a16:creationId xmlns:a16="http://schemas.microsoft.com/office/drawing/2014/main" id="{E59F8F11-BC04-4708-B2D3-F11235FD5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193" name="Image 1192">
                <a:extLst>
                  <a:ext uri="{FF2B5EF4-FFF2-40B4-BE49-F238E27FC236}">
                    <a16:creationId xmlns:a16="http://schemas.microsoft.com/office/drawing/2014/main" id="{0F92A7D7-6D7A-48E1-996E-418AE085F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194" name="Image 1193">
                <a:extLst>
                  <a:ext uri="{FF2B5EF4-FFF2-40B4-BE49-F238E27FC236}">
                    <a16:creationId xmlns:a16="http://schemas.microsoft.com/office/drawing/2014/main" id="{96AAA3C5-1029-4FF3-8445-16143950B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195" name="Image 1194">
                <a:extLst>
                  <a:ext uri="{FF2B5EF4-FFF2-40B4-BE49-F238E27FC236}">
                    <a16:creationId xmlns:a16="http://schemas.microsoft.com/office/drawing/2014/main" id="{C1DBA104-C81D-4C5C-9693-58BB83DD7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196" name="Image 1195">
                <a:extLst>
                  <a:ext uri="{FF2B5EF4-FFF2-40B4-BE49-F238E27FC236}">
                    <a16:creationId xmlns:a16="http://schemas.microsoft.com/office/drawing/2014/main" id="{8146C651-31A7-40FD-94DF-1F0095DCC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197" name="Image 1196">
                <a:extLst>
                  <a:ext uri="{FF2B5EF4-FFF2-40B4-BE49-F238E27FC236}">
                    <a16:creationId xmlns:a16="http://schemas.microsoft.com/office/drawing/2014/main" id="{FDB5F22F-1218-4DC4-9751-FDFED1157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288" name="Groupe 1287">
            <a:extLst>
              <a:ext uri="{FF2B5EF4-FFF2-40B4-BE49-F238E27FC236}">
                <a16:creationId xmlns:a16="http://schemas.microsoft.com/office/drawing/2014/main" id="{4D7651B4-492A-482D-90E5-CC95832666BD}"/>
              </a:ext>
            </a:extLst>
          </p:cNvPr>
          <p:cNvGrpSpPr/>
          <p:nvPr/>
        </p:nvGrpSpPr>
        <p:grpSpPr>
          <a:xfrm>
            <a:off x="4690318" y="492005"/>
            <a:ext cx="3381853" cy="2613382"/>
            <a:chOff x="5741085" y="2882939"/>
            <a:chExt cx="4628640" cy="3606711"/>
          </a:xfrm>
        </p:grpSpPr>
        <p:pic>
          <p:nvPicPr>
            <p:cNvPr id="1289" name="Image 1288">
              <a:extLst>
                <a:ext uri="{FF2B5EF4-FFF2-40B4-BE49-F238E27FC236}">
                  <a16:creationId xmlns:a16="http://schemas.microsoft.com/office/drawing/2014/main" id="{527C3D2C-F64C-4DC6-A16B-9259DDD07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290" name="Groupe 1289">
              <a:extLst>
                <a:ext uri="{FF2B5EF4-FFF2-40B4-BE49-F238E27FC236}">
                  <a16:creationId xmlns:a16="http://schemas.microsoft.com/office/drawing/2014/main" id="{8899B69B-4BB0-4902-965C-4378F471CDE5}"/>
                </a:ext>
              </a:extLst>
            </p:cNvPr>
            <p:cNvGrpSpPr/>
            <p:nvPr/>
          </p:nvGrpSpPr>
          <p:grpSpPr>
            <a:xfrm>
              <a:off x="7206702" y="4013909"/>
              <a:ext cx="2056839" cy="1537059"/>
              <a:chOff x="7810302" y="3101879"/>
              <a:chExt cx="2056839" cy="1537059"/>
            </a:xfrm>
          </p:grpSpPr>
          <p:pic>
            <p:nvPicPr>
              <p:cNvPr id="1390" name="Image 1389">
                <a:extLst>
                  <a:ext uri="{FF2B5EF4-FFF2-40B4-BE49-F238E27FC236}">
                    <a16:creationId xmlns:a16="http://schemas.microsoft.com/office/drawing/2014/main" id="{AFD313F9-60A1-4270-8023-01249A33F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91" name="Image 1390">
                <a:extLst>
                  <a:ext uri="{FF2B5EF4-FFF2-40B4-BE49-F238E27FC236}">
                    <a16:creationId xmlns:a16="http://schemas.microsoft.com/office/drawing/2014/main" id="{D0940F33-AFA1-4A36-ABC6-13DBB2B34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92" name="Image 1391">
                <a:extLst>
                  <a:ext uri="{FF2B5EF4-FFF2-40B4-BE49-F238E27FC236}">
                    <a16:creationId xmlns:a16="http://schemas.microsoft.com/office/drawing/2014/main" id="{038C636C-2C25-490B-8A06-1C4EB9983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93" name="Image 1392">
                <a:extLst>
                  <a:ext uri="{FF2B5EF4-FFF2-40B4-BE49-F238E27FC236}">
                    <a16:creationId xmlns:a16="http://schemas.microsoft.com/office/drawing/2014/main" id="{AE72372E-BAC0-4CCB-811B-F055B807B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94" name="Image 1393">
                <a:extLst>
                  <a:ext uri="{FF2B5EF4-FFF2-40B4-BE49-F238E27FC236}">
                    <a16:creationId xmlns:a16="http://schemas.microsoft.com/office/drawing/2014/main" id="{5D527F01-2DBD-45AE-A07F-66ECE72C6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95" name="Image 1394">
                <a:extLst>
                  <a:ext uri="{FF2B5EF4-FFF2-40B4-BE49-F238E27FC236}">
                    <a16:creationId xmlns:a16="http://schemas.microsoft.com/office/drawing/2014/main" id="{25014B5C-2C79-4C05-A6F4-7A381009F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96" name="Image 1395">
                <a:extLst>
                  <a:ext uri="{FF2B5EF4-FFF2-40B4-BE49-F238E27FC236}">
                    <a16:creationId xmlns:a16="http://schemas.microsoft.com/office/drawing/2014/main" id="{6855E9AD-4C59-421B-8FF4-32E02A3A6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97" name="Image 1396">
                <a:extLst>
                  <a:ext uri="{FF2B5EF4-FFF2-40B4-BE49-F238E27FC236}">
                    <a16:creationId xmlns:a16="http://schemas.microsoft.com/office/drawing/2014/main" id="{3E94B394-EBAA-478C-9C8A-917CEA8BB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98" name="Image 1397">
                <a:extLst>
                  <a:ext uri="{FF2B5EF4-FFF2-40B4-BE49-F238E27FC236}">
                    <a16:creationId xmlns:a16="http://schemas.microsoft.com/office/drawing/2014/main" id="{382BBA85-F0F8-4C60-967B-F076DF1E0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99" name="Image 1398">
                <a:extLst>
                  <a:ext uri="{FF2B5EF4-FFF2-40B4-BE49-F238E27FC236}">
                    <a16:creationId xmlns:a16="http://schemas.microsoft.com/office/drawing/2014/main" id="{881632A5-4075-416F-9013-855C48A8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1" name="Groupe 1290">
              <a:extLst>
                <a:ext uri="{FF2B5EF4-FFF2-40B4-BE49-F238E27FC236}">
                  <a16:creationId xmlns:a16="http://schemas.microsoft.com/office/drawing/2014/main" id="{9B045482-DAB4-467C-A4F9-D6794CEA0EF9}"/>
                </a:ext>
              </a:extLst>
            </p:cNvPr>
            <p:cNvGrpSpPr/>
            <p:nvPr/>
          </p:nvGrpSpPr>
          <p:grpSpPr>
            <a:xfrm>
              <a:off x="5841733" y="4052021"/>
              <a:ext cx="2056839" cy="1537059"/>
              <a:chOff x="7810302" y="3101879"/>
              <a:chExt cx="2056839" cy="1537059"/>
            </a:xfrm>
          </p:grpSpPr>
          <p:pic>
            <p:nvPicPr>
              <p:cNvPr id="1380" name="Image 1379">
                <a:extLst>
                  <a:ext uri="{FF2B5EF4-FFF2-40B4-BE49-F238E27FC236}">
                    <a16:creationId xmlns:a16="http://schemas.microsoft.com/office/drawing/2014/main" id="{4D2C1749-C331-4E86-B222-EEDB5A06C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81" name="Image 1380">
                <a:extLst>
                  <a:ext uri="{FF2B5EF4-FFF2-40B4-BE49-F238E27FC236}">
                    <a16:creationId xmlns:a16="http://schemas.microsoft.com/office/drawing/2014/main" id="{254AC312-9EED-42E7-A4A0-EE40F8BFB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82" name="Image 1381">
                <a:extLst>
                  <a:ext uri="{FF2B5EF4-FFF2-40B4-BE49-F238E27FC236}">
                    <a16:creationId xmlns:a16="http://schemas.microsoft.com/office/drawing/2014/main" id="{0B9A9D94-197E-4848-B487-2B2641DAF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83" name="Image 1382">
                <a:extLst>
                  <a:ext uri="{FF2B5EF4-FFF2-40B4-BE49-F238E27FC236}">
                    <a16:creationId xmlns:a16="http://schemas.microsoft.com/office/drawing/2014/main" id="{20FC8864-68B9-44FE-A57F-9027E5690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84" name="Image 1383">
                <a:extLst>
                  <a:ext uri="{FF2B5EF4-FFF2-40B4-BE49-F238E27FC236}">
                    <a16:creationId xmlns:a16="http://schemas.microsoft.com/office/drawing/2014/main" id="{5FE99B6E-9E90-42E3-8B72-BE706A9D2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85" name="Image 1384">
                <a:extLst>
                  <a:ext uri="{FF2B5EF4-FFF2-40B4-BE49-F238E27FC236}">
                    <a16:creationId xmlns:a16="http://schemas.microsoft.com/office/drawing/2014/main" id="{0C0F590B-6B70-4DF2-AAE2-38EA15E31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86" name="Image 1385">
                <a:extLst>
                  <a:ext uri="{FF2B5EF4-FFF2-40B4-BE49-F238E27FC236}">
                    <a16:creationId xmlns:a16="http://schemas.microsoft.com/office/drawing/2014/main" id="{F3EA512A-2B70-4C0A-8D9D-E850EB32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87" name="Image 1386">
                <a:extLst>
                  <a:ext uri="{FF2B5EF4-FFF2-40B4-BE49-F238E27FC236}">
                    <a16:creationId xmlns:a16="http://schemas.microsoft.com/office/drawing/2014/main" id="{59F20BEB-E091-4A39-B251-D4CCD2937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88" name="Image 1387">
                <a:extLst>
                  <a:ext uri="{FF2B5EF4-FFF2-40B4-BE49-F238E27FC236}">
                    <a16:creationId xmlns:a16="http://schemas.microsoft.com/office/drawing/2014/main" id="{47A7B0BF-F828-4450-A2B5-4BD61938D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89" name="Image 1388">
                <a:extLst>
                  <a:ext uri="{FF2B5EF4-FFF2-40B4-BE49-F238E27FC236}">
                    <a16:creationId xmlns:a16="http://schemas.microsoft.com/office/drawing/2014/main" id="{839B4641-6597-447A-A048-7F626E6B1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2" name="Groupe 1291">
              <a:extLst>
                <a:ext uri="{FF2B5EF4-FFF2-40B4-BE49-F238E27FC236}">
                  <a16:creationId xmlns:a16="http://schemas.microsoft.com/office/drawing/2014/main" id="{AC1A24C5-29D8-460D-8BEA-FCC882D34235}"/>
                </a:ext>
              </a:extLst>
            </p:cNvPr>
            <p:cNvGrpSpPr/>
            <p:nvPr/>
          </p:nvGrpSpPr>
          <p:grpSpPr>
            <a:xfrm>
              <a:off x="6544822" y="4690497"/>
              <a:ext cx="2056839" cy="1537059"/>
              <a:chOff x="7810302" y="3101879"/>
              <a:chExt cx="2056839" cy="1537059"/>
            </a:xfrm>
          </p:grpSpPr>
          <p:pic>
            <p:nvPicPr>
              <p:cNvPr id="1370" name="Image 1369">
                <a:extLst>
                  <a:ext uri="{FF2B5EF4-FFF2-40B4-BE49-F238E27FC236}">
                    <a16:creationId xmlns:a16="http://schemas.microsoft.com/office/drawing/2014/main" id="{624DD6B1-5827-48A4-9157-6041ECBDD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71" name="Image 1370">
                <a:extLst>
                  <a:ext uri="{FF2B5EF4-FFF2-40B4-BE49-F238E27FC236}">
                    <a16:creationId xmlns:a16="http://schemas.microsoft.com/office/drawing/2014/main" id="{1B1BDA9E-1E93-461F-BEEE-586268685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72" name="Image 1371">
                <a:extLst>
                  <a:ext uri="{FF2B5EF4-FFF2-40B4-BE49-F238E27FC236}">
                    <a16:creationId xmlns:a16="http://schemas.microsoft.com/office/drawing/2014/main" id="{8C8248BA-5EE0-4611-8004-BF5849B5D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73" name="Image 1372">
                <a:extLst>
                  <a:ext uri="{FF2B5EF4-FFF2-40B4-BE49-F238E27FC236}">
                    <a16:creationId xmlns:a16="http://schemas.microsoft.com/office/drawing/2014/main" id="{5183715C-06DA-4786-A9E8-0056AE57A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74" name="Image 1373">
                <a:extLst>
                  <a:ext uri="{FF2B5EF4-FFF2-40B4-BE49-F238E27FC236}">
                    <a16:creationId xmlns:a16="http://schemas.microsoft.com/office/drawing/2014/main" id="{2B1F1667-D80B-4D64-951C-A3210AF4D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75" name="Image 1374">
                <a:extLst>
                  <a:ext uri="{FF2B5EF4-FFF2-40B4-BE49-F238E27FC236}">
                    <a16:creationId xmlns:a16="http://schemas.microsoft.com/office/drawing/2014/main" id="{39815280-985A-4746-B344-6926E422B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76" name="Image 1375">
                <a:extLst>
                  <a:ext uri="{FF2B5EF4-FFF2-40B4-BE49-F238E27FC236}">
                    <a16:creationId xmlns:a16="http://schemas.microsoft.com/office/drawing/2014/main" id="{ED49DA68-79D9-4793-A122-DEF8F1F39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77" name="Image 1376">
                <a:extLst>
                  <a:ext uri="{FF2B5EF4-FFF2-40B4-BE49-F238E27FC236}">
                    <a16:creationId xmlns:a16="http://schemas.microsoft.com/office/drawing/2014/main" id="{FDF848DE-F427-4C0D-A5EB-869CFCCAD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78" name="Image 1377">
                <a:extLst>
                  <a:ext uri="{FF2B5EF4-FFF2-40B4-BE49-F238E27FC236}">
                    <a16:creationId xmlns:a16="http://schemas.microsoft.com/office/drawing/2014/main" id="{34B29DF4-7D30-4635-856A-3185BA5D9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79" name="Image 1378">
                <a:extLst>
                  <a:ext uri="{FF2B5EF4-FFF2-40B4-BE49-F238E27FC236}">
                    <a16:creationId xmlns:a16="http://schemas.microsoft.com/office/drawing/2014/main" id="{E800D1AD-1C46-4915-99A2-F83B74918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3" name="Groupe 1292">
              <a:extLst>
                <a:ext uri="{FF2B5EF4-FFF2-40B4-BE49-F238E27FC236}">
                  <a16:creationId xmlns:a16="http://schemas.microsoft.com/office/drawing/2014/main" id="{50C56922-1D76-4531-9315-13CBC4558443}"/>
                </a:ext>
              </a:extLst>
            </p:cNvPr>
            <p:cNvGrpSpPr/>
            <p:nvPr/>
          </p:nvGrpSpPr>
          <p:grpSpPr>
            <a:xfrm>
              <a:off x="7672844" y="4777870"/>
              <a:ext cx="2056839" cy="1537059"/>
              <a:chOff x="7810302" y="3101879"/>
              <a:chExt cx="2056839" cy="1537059"/>
            </a:xfrm>
          </p:grpSpPr>
          <p:pic>
            <p:nvPicPr>
              <p:cNvPr id="1360" name="Image 1359">
                <a:extLst>
                  <a:ext uri="{FF2B5EF4-FFF2-40B4-BE49-F238E27FC236}">
                    <a16:creationId xmlns:a16="http://schemas.microsoft.com/office/drawing/2014/main" id="{ADDC2875-A02B-4590-B748-67C148BBF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61" name="Image 1360">
                <a:extLst>
                  <a:ext uri="{FF2B5EF4-FFF2-40B4-BE49-F238E27FC236}">
                    <a16:creationId xmlns:a16="http://schemas.microsoft.com/office/drawing/2014/main" id="{0A08721E-2EC3-430E-AA43-4935F7AAA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62" name="Image 1361">
                <a:extLst>
                  <a:ext uri="{FF2B5EF4-FFF2-40B4-BE49-F238E27FC236}">
                    <a16:creationId xmlns:a16="http://schemas.microsoft.com/office/drawing/2014/main" id="{8A64C8F8-DEB1-4EC1-A44F-376009D26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63" name="Image 1362">
                <a:extLst>
                  <a:ext uri="{FF2B5EF4-FFF2-40B4-BE49-F238E27FC236}">
                    <a16:creationId xmlns:a16="http://schemas.microsoft.com/office/drawing/2014/main" id="{5FBAB671-8738-4F82-8927-29FB2826C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64" name="Image 1363">
                <a:extLst>
                  <a:ext uri="{FF2B5EF4-FFF2-40B4-BE49-F238E27FC236}">
                    <a16:creationId xmlns:a16="http://schemas.microsoft.com/office/drawing/2014/main" id="{739E84F2-085B-488F-8308-A7482D2C4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65" name="Image 1364">
                <a:extLst>
                  <a:ext uri="{FF2B5EF4-FFF2-40B4-BE49-F238E27FC236}">
                    <a16:creationId xmlns:a16="http://schemas.microsoft.com/office/drawing/2014/main" id="{AFE738CA-A17D-4810-B501-57662DE48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66" name="Image 1365">
                <a:extLst>
                  <a:ext uri="{FF2B5EF4-FFF2-40B4-BE49-F238E27FC236}">
                    <a16:creationId xmlns:a16="http://schemas.microsoft.com/office/drawing/2014/main" id="{1ADDD27E-3851-4A12-8807-3FBF9748A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67" name="Image 1366">
                <a:extLst>
                  <a:ext uri="{FF2B5EF4-FFF2-40B4-BE49-F238E27FC236}">
                    <a16:creationId xmlns:a16="http://schemas.microsoft.com/office/drawing/2014/main" id="{67965E77-CEC0-4C22-B3B4-14F4E10D1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68" name="Image 1367">
                <a:extLst>
                  <a:ext uri="{FF2B5EF4-FFF2-40B4-BE49-F238E27FC236}">
                    <a16:creationId xmlns:a16="http://schemas.microsoft.com/office/drawing/2014/main" id="{09D948A2-FC2B-4820-8458-E49DFA54B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69" name="Image 1368">
                <a:extLst>
                  <a:ext uri="{FF2B5EF4-FFF2-40B4-BE49-F238E27FC236}">
                    <a16:creationId xmlns:a16="http://schemas.microsoft.com/office/drawing/2014/main" id="{6F962372-0405-4843-A63C-B8D40A704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4" name="Groupe 1293">
              <a:extLst>
                <a:ext uri="{FF2B5EF4-FFF2-40B4-BE49-F238E27FC236}">
                  <a16:creationId xmlns:a16="http://schemas.microsoft.com/office/drawing/2014/main" id="{CA3A5EE7-9E2A-4782-B574-4E05E2BE7583}"/>
                </a:ext>
              </a:extLst>
            </p:cNvPr>
            <p:cNvGrpSpPr/>
            <p:nvPr/>
          </p:nvGrpSpPr>
          <p:grpSpPr>
            <a:xfrm>
              <a:off x="8312886" y="4030227"/>
              <a:ext cx="2056839" cy="1537059"/>
              <a:chOff x="7810302" y="3101879"/>
              <a:chExt cx="2056839" cy="1537059"/>
            </a:xfrm>
          </p:grpSpPr>
          <p:pic>
            <p:nvPicPr>
              <p:cNvPr id="1350" name="Image 1349">
                <a:extLst>
                  <a:ext uri="{FF2B5EF4-FFF2-40B4-BE49-F238E27FC236}">
                    <a16:creationId xmlns:a16="http://schemas.microsoft.com/office/drawing/2014/main" id="{0324A019-F121-4E61-AB79-BBE1C7E1D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51" name="Image 1350">
                <a:extLst>
                  <a:ext uri="{FF2B5EF4-FFF2-40B4-BE49-F238E27FC236}">
                    <a16:creationId xmlns:a16="http://schemas.microsoft.com/office/drawing/2014/main" id="{68962DBE-906C-4F21-94FD-CDBB6F99D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52" name="Image 1351">
                <a:extLst>
                  <a:ext uri="{FF2B5EF4-FFF2-40B4-BE49-F238E27FC236}">
                    <a16:creationId xmlns:a16="http://schemas.microsoft.com/office/drawing/2014/main" id="{93DE2751-C9E8-42A7-BEAD-480327361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53" name="Image 1352">
                <a:extLst>
                  <a:ext uri="{FF2B5EF4-FFF2-40B4-BE49-F238E27FC236}">
                    <a16:creationId xmlns:a16="http://schemas.microsoft.com/office/drawing/2014/main" id="{AEB5E27E-B829-48FF-AF85-8A3FF8525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54" name="Image 1353">
                <a:extLst>
                  <a:ext uri="{FF2B5EF4-FFF2-40B4-BE49-F238E27FC236}">
                    <a16:creationId xmlns:a16="http://schemas.microsoft.com/office/drawing/2014/main" id="{5A9348D3-E192-4126-9658-ED007E775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55" name="Image 1354">
                <a:extLst>
                  <a:ext uri="{FF2B5EF4-FFF2-40B4-BE49-F238E27FC236}">
                    <a16:creationId xmlns:a16="http://schemas.microsoft.com/office/drawing/2014/main" id="{2297A0EF-34B1-4E4C-9C2C-21E5AC3F1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56" name="Image 1355">
                <a:extLst>
                  <a:ext uri="{FF2B5EF4-FFF2-40B4-BE49-F238E27FC236}">
                    <a16:creationId xmlns:a16="http://schemas.microsoft.com/office/drawing/2014/main" id="{52E3F671-B175-42C7-B371-352BCDF6B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57" name="Image 1356">
                <a:extLst>
                  <a:ext uri="{FF2B5EF4-FFF2-40B4-BE49-F238E27FC236}">
                    <a16:creationId xmlns:a16="http://schemas.microsoft.com/office/drawing/2014/main" id="{A99517E2-3CFF-4FFE-BBF8-CB09F1D9E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58" name="Image 1357">
                <a:extLst>
                  <a:ext uri="{FF2B5EF4-FFF2-40B4-BE49-F238E27FC236}">
                    <a16:creationId xmlns:a16="http://schemas.microsoft.com/office/drawing/2014/main" id="{0EEC246B-5A77-43C1-80B7-0D40D595D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59" name="Image 1358">
                <a:extLst>
                  <a:ext uri="{FF2B5EF4-FFF2-40B4-BE49-F238E27FC236}">
                    <a16:creationId xmlns:a16="http://schemas.microsoft.com/office/drawing/2014/main" id="{B11B6D80-E494-4E51-AA1F-24023488C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5" name="Groupe 1294">
              <a:extLst>
                <a:ext uri="{FF2B5EF4-FFF2-40B4-BE49-F238E27FC236}">
                  <a16:creationId xmlns:a16="http://schemas.microsoft.com/office/drawing/2014/main" id="{DBBAB3BF-27E5-493A-8A89-737B443ACDB6}"/>
                </a:ext>
              </a:extLst>
            </p:cNvPr>
            <p:cNvGrpSpPr/>
            <p:nvPr/>
          </p:nvGrpSpPr>
          <p:grpSpPr>
            <a:xfrm>
              <a:off x="7841829" y="3464768"/>
              <a:ext cx="2056839" cy="1537059"/>
              <a:chOff x="7810302" y="3101879"/>
              <a:chExt cx="2056839" cy="1537059"/>
            </a:xfrm>
          </p:grpSpPr>
          <p:pic>
            <p:nvPicPr>
              <p:cNvPr id="1340" name="Image 1339">
                <a:extLst>
                  <a:ext uri="{FF2B5EF4-FFF2-40B4-BE49-F238E27FC236}">
                    <a16:creationId xmlns:a16="http://schemas.microsoft.com/office/drawing/2014/main" id="{E1FCBC49-E319-4EA1-B978-837154F07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41" name="Image 1340">
                <a:extLst>
                  <a:ext uri="{FF2B5EF4-FFF2-40B4-BE49-F238E27FC236}">
                    <a16:creationId xmlns:a16="http://schemas.microsoft.com/office/drawing/2014/main" id="{5F82CFDB-C784-4274-BABF-78C102B1E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42" name="Image 1341">
                <a:extLst>
                  <a:ext uri="{FF2B5EF4-FFF2-40B4-BE49-F238E27FC236}">
                    <a16:creationId xmlns:a16="http://schemas.microsoft.com/office/drawing/2014/main" id="{285A5866-FA68-47FD-B838-C2E226CB0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43" name="Image 1342">
                <a:extLst>
                  <a:ext uri="{FF2B5EF4-FFF2-40B4-BE49-F238E27FC236}">
                    <a16:creationId xmlns:a16="http://schemas.microsoft.com/office/drawing/2014/main" id="{D7BD91C1-9F37-4AD6-9113-669517188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44" name="Image 1343">
                <a:extLst>
                  <a:ext uri="{FF2B5EF4-FFF2-40B4-BE49-F238E27FC236}">
                    <a16:creationId xmlns:a16="http://schemas.microsoft.com/office/drawing/2014/main" id="{1A69AE73-550A-46B3-AB37-DEECFFA8E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45" name="Image 1344">
                <a:extLst>
                  <a:ext uri="{FF2B5EF4-FFF2-40B4-BE49-F238E27FC236}">
                    <a16:creationId xmlns:a16="http://schemas.microsoft.com/office/drawing/2014/main" id="{3465C4E5-E414-4061-B69B-408837D74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46" name="Image 1345">
                <a:extLst>
                  <a:ext uri="{FF2B5EF4-FFF2-40B4-BE49-F238E27FC236}">
                    <a16:creationId xmlns:a16="http://schemas.microsoft.com/office/drawing/2014/main" id="{CD3BC606-A707-4C4C-BBF5-16C9AA22C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47" name="Image 1346">
                <a:extLst>
                  <a:ext uri="{FF2B5EF4-FFF2-40B4-BE49-F238E27FC236}">
                    <a16:creationId xmlns:a16="http://schemas.microsoft.com/office/drawing/2014/main" id="{7EE0DB00-B0C7-43E4-AB7E-9AFFD3924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48" name="Image 1347">
                <a:extLst>
                  <a:ext uri="{FF2B5EF4-FFF2-40B4-BE49-F238E27FC236}">
                    <a16:creationId xmlns:a16="http://schemas.microsoft.com/office/drawing/2014/main" id="{F1659E72-7123-4931-95F1-EB94B488A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49" name="Image 1348">
                <a:extLst>
                  <a:ext uri="{FF2B5EF4-FFF2-40B4-BE49-F238E27FC236}">
                    <a16:creationId xmlns:a16="http://schemas.microsoft.com/office/drawing/2014/main" id="{28C2FDAE-D619-484D-B1D7-6E98434AD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6" name="Groupe 1295">
              <a:extLst>
                <a:ext uri="{FF2B5EF4-FFF2-40B4-BE49-F238E27FC236}">
                  <a16:creationId xmlns:a16="http://schemas.microsoft.com/office/drawing/2014/main" id="{99A176D4-9B0D-4886-9359-3FDD5B6ABD62}"/>
                </a:ext>
              </a:extLst>
            </p:cNvPr>
            <p:cNvGrpSpPr/>
            <p:nvPr/>
          </p:nvGrpSpPr>
          <p:grpSpPr>
            <a:xfrm>
              <a:off x="7701740" y="2882939"/>
              <a:ext cx="2056839" cy="1537059"/>
              <a:chOff x="7810302" y="3101879"/>
              <a:chExt cx="2056839" cy="1537059"/>
            </a:xfrm>
          </p:grpSpPr>
          <p:pic>
            <p:nvPicPr>
              <p:cNvPr id="1330" name="Image 1329">
                <a:extLst>
                  <a:ext uri="{FF2B5EF4-FFF2-40B4-BE49-F238E27FC236}">
                    <a16:creationId xmlns:a16="http://schemas.microsoft.com/office/drawing/2014/main" id="{854311E7-4F79-4B0A-BDD1-10720B3C9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31" name="Image 1330">
                <a:extLst>
                  <a:ext uri="{FF2B5EF4-FFF2-40B4-BE49-F238E27FC236}">
                    <a16:creationId xmlns:a16="http://schemas.microsoft.com/office/drawing/2014/main" id="{CD852E7A-FBC3-445F-BE34-681CBDBC2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32" name="Image 1331">
                <a:extLst>
                  <a:ext uri="{FF2B5EF4-FFF2-40B4-BE49-F238E27FC236}">
                    <a16:creationId xmlns:a16="http://schemas.microsoft.com/office/drawing/2014/main" id="{07542021-33D8-4486-9704-F000BEB4E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33" name="Image 1332">
                <a:extLst>
                  <a:ext uri="{FF2B5EF4-FFF2-40B4-BE49-F238E27FC236}">
                    <a16:creationId xmlns:a16="http://schemas.microsoft.com/office/drawing/2014/main" id="{96D478F9-01BE-4F61-A7D4-4278C7A80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34" name="Image 1333">
                <a:extLst>
                  <a:ext uri="{FF2B5EF4-FFF2-40B4-BE49-F238E27FC236}">
                    <a16:creationId xmlns:a16="http://schemas.microsoft.com/office/drawing/2014/main" id="{E9E88780-7C96-43A2-B505-8AF5C1E55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35" name="Image 1334">
                <a:extLst>
                  <a:ext uri="{FF2B5EF4-FFF2-40B4-BE49-F238E27FC236}">
                    <a16:creationId xmlns:a16="http://schemas.microsoft.com/office/drawing/2014/main" id="{783E0350-2974-4527-99F4-65E722515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36" name="Image 1335">
                <a:extLst>
                  <a:ext uri="{FF2B5EF4-FFF2-40B4-BE49-F238E27FC236}">
                    <a16:creationId xmlns:a16="http://schemas.microsoft.com/office/drawing/2014/main" id="{27F9D812-FC37-4B52-A86B-626636DC8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37" name="Image 1336">
                <a:extLst>
                  <a:ext uri="{FF2B5EF4-FFF2-40B4-BE49-F238E27FC236}">
                    <a16:creationId xmlns:a16="http://schemas.microsoft.com/office/drawing/2014/main" id="{82F7B482-1680-44B0-AF70-2BCDA09A1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38" name="Image 1337">
                <a:extLst>
                  <a:ext uri="{FF2B5EF4-FFF2-40B4-BE49-F238E27FC236}">
                    <a16:creationId xmlns:a16="http://schemas.microsoft.com/office/drawing/2014/main" id="{D7896EDC-4CAF-4260-920E-BE1E5AC37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39" name="Image 1338">
                <a:extLst>
                  <a:ext uri="{FF2B5EF4-FFF2-40B4-BE49-F238E27FC236}">
                    <a16:creationId xmlns:a16="http://schemas.microsoft.com/office/drawing/2014/main" id="{73247289-1E07-48D9-9DD3-171039177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7" name="Groupe 1296">
              <a:extLst>
                <a:ext uri="{FF2B5EF4-FFF2-40B4-BE49-F238E27FC236}">
                  <a16:creationId xmlns:a16="http://schemas.microsoft.com/office/drawing/2014/main" id="{A8951B11-ADE2-42D9-BC23-E28EDCB52E82}"/>
                </a:ext>
              </a:extLst>
            </p:cNvPr>
            <p:cNvGrpSpPr/>
            <p:nvPr/>
          </p:nvGrpSpPr>
          <p:grpSpPr>
            <a:xfrm>
              <a:off x="6805866" y="3184587"/>
              <a:ext cx="2056839" cy="1537059"/>
              <a:chOff x="7810302" y="3101879"/>
              <a:chExt cx="2056839" cy="1537059"/>
            </a:xfrm>
          </p:grpSpPr>
          <p:pic>
            <p:nvPicPr>
              <p:cNvPr id="1320" name="Image 1319">
                <a:extLst>
                  <a:ext uri="{FF2B5EF4-FFF2-40B4-BE49-F238E27FC236}">
                    <a16:creationId xmlns:a16="http://schemas.microsoft.com/office/drawing/2014/main" id="{1070B863-8DE7-44CB-96E1-FD8939B71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21" name="Image 1320">
                <a:extLst>
                  <a:ext uri="{FF2B5EF4-FFF2-40B4-BE49-F238E27FC236}">
                    <a16:creationId xmlns:a16="http://schemas.microsoft.com/office/drawing/2014/main" id="{0FD3845F-2ED1-43DA-8B32-C555D8F7A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22" name="Image 1321">
                <a:extLst>
                  <a:ext uri="{FF2B5EF4-FFF2-40B4-BE49-F238E27FC236}">
                    <a16:creationId xmlns:a16="http://schemas.microsoft.com/office/drawing/2014/main" id="{0F66D6BE-04F1-4475-810A-52FF5D07A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23" name="Image 1322">
                <a:extLst>
                  <a:ext uri="{FF2B5EF4-FFF2-40B4-BE49-F238E27FC236}">
                    <a16:creationId xmlns:a16="http://schemas.microsoft.com/office/drawing/2014/main" id="{409E38ED-A072-4273-9598-DE2D125C9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24" name="Image 1323">
                <a:extLst>
                  <a:ext uri="{FF2B5EF4-FFF2-40B4-BE49-F238E27FC236}">
                    <a16:creationId xmlns:a16="http://schemas.microsoft.com/office/drawing/2014/main" id="{3B58F893-C03A-4AA0-AA23-AE9FDC8F5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25" name="Image 1324">
                <a:extLst>
                  <a:ext uri="{FF2B5EF4-FFF2-40B4-BE49-F238E27FC236}">
                    <a16:creationId xmlns:a16="http://schemas.microsoft.com/office/drawing/2014/main" id="{09FAE96A-3859-4B8C-ACAF-2FE264AD1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26" name="Image 1325">
                <a:extLst>
                  <a:ext uri="{FF2B5EF4-FFF2-40B4-BE49-F238E27FC236}">
                    <a16:creationId xmlns:a16="http://schemas.microsoft.com/office/drawing/2014/main" id="{F6487F87-04AF-49E7-83DD-836F0D219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27" name="Image 1326">
                <a:extLst>
                  <a:ext uri="{FF2B5EF4-FFF2-40B4-BE49-F238E27FC236}">
                    <a16:creationId xmlns:a16="http://schemas.microsoft.com/office/drawing/2014/main" id="{0BDDA91F-2A53-4E87-A7CF-4398FF1E8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28" name="Image 1327">
                <a:extLst>
                  <a:ext uri="{FF2B5EF4-FFF2-40B4-BE49-F238E27FC236}">
                    <a16:creationId xmlns:a16="http://schemas.microsoft.com/office/drawing/2014/main" id="{929D52DC-89CB-45BB-ABFA-BDFCCEF84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29" name="Image 1328">
                <a:extLst>
                  <a:ext uri="{FF2B5EF4-FFF2-40B4-BE49-F238E27FC236}">
                    <a16:creationId xmlns:a16="http://schemas.microsoft.com/office/drawing/2014/main" id="{4BE6B60D-A2E0-4EAD-9CC1-C720A117B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8" name="Groupe 1297">
              <a:extLst>
                <a:ext uri="{FF2B5EF4-FFF2-40B4-BE49-F238E27FC236}">
                  <a16:creationId xmlns:a16="http://schemas.microsoft.com/office/drawing/2014/main" id="{570F1769-0497-411C-AB39-22809B10CCE3}"/>
                </a:ext>
              </a:extLst>
            </p:cNvPr>
            <p:cNvGrpSpPr/>
            <p:nvPr/>
          </p:nvGrpSpPr>
          <p:grpSpPr>
            <a:xfrm>
              <a:off x="5912918" y="3162337"/>
              <a:ext cx="2056839" cy="1537059"/>
              <a:chOff x="7810302" y="3101879"/>
              <a:chExt cx="2056839" cy="1537059"/>
            </a:xfrm>
          </p:grpSpPr>
          <p:pic>
            <p:nvPicPr>
              <p:cNvPr id="1310" name="Image 1309">
                <a:extLst>
                  <a:ext uri="{FF2B5EF4-FFF2-40B4-BE49-F238E27FC236}">
                    <a16:creationId xmlns:a16="http://schemas.microsoft.com/office/drawing/2014/main" id="{85B5B65C-7F37-4BDD-9F44-D0AD44B9F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11" name="Image 1310">
                <a:extLst>
                  <a:ext uri="{FF2B5EF4-FFF2-40B4-BE49-F238E27FC236}">
                    <a16:creationId xmlns:a16="http://schemas.microsoft.com/office/drawing/2014/main" id="{62D324E8-1BD7-4CC0-A3C9-0DA11794F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12" name="Image 1311">
                <a:extLst>
                  <a:ext uri="{FF2B5EF4-FFF2-40B4-BE49-F238E27FC236}">
                    <a16:creationId xmlns:a16="http://schemas.microsoft.com/office/drawing/2014/main" id="{7F178606-2A33-4CCD-BEB3-BA98E10D6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13" name="Image 1312">
                <a:extLst>
                  <a:ext uri="{FF2B5EF4-FFF2-40B4-BE49-F238E27FC236}">
                    <a16:creationId xmlns:a16="http://schemas.microsoft.com/office/drawing/2014/main" id="{56A2D29E-56D2-4800-BA95-1E983A208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14" name="Image 1313">
                <a:extLst>
                  <a:ext uri="{FF2B5EF4-FFF2-40B4-BE49-F238E27FC236}">
                    <a16:creationId xmlns:a16="http://schemas.microsoft.com/office/drawing/2014/main" id="{A78FA305-891C-4587-B607-43708B10A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15" name="Image 1314">
                <a:extLst>
                  <a:ext uri="{FF2B5EF4-FFF2-40B4-BE49-F238E27FC236}">
                    <a16:creationId xmlns:a16="http://schemas.microsoft.com/office/drawing/2014/main" id="{07E65BD0-5529-4BD3-B076-9436831ED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16" name="Image 1315">
                <a:extLst>
                  <a:ext uri="{FF2B5EF4-FFF2-40B4-BE49-F238E27FC236}">
                    <a16:creationId xmlns:a16="http://schemas.microsoft.com/office/drawing/2014/main" id="{0BECF672-DAB3-4FA3-BC2B-BC838272D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17" name="Image 1316">
                <a:extLst>
                  <a:ext uri="{FF2B5EF4-FFF2-40B4-BE49-F238E27FC236}">
                    <a16:creationId xmlns:a16="http://schemas.microsoft.com/office/drawing/2014/main" id="{9202B96D-BB66-4457-B5EF-1C266E111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18" name="Image 1317">
                <a:extLst>
                  <a:ext uri="{FF2B5EF4-FFF2-40B4-BE49-F238E27FC236}">
                    <a16:creationId xmlns:a16="http://schemas.microsoft.com/office/drawing/2014/main" id="{214AD27F-71CD-4057-B6E7-A2999E2C7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19" name="Image 1318">
                <a:extLst>
                  <a:ext uri="{FF2B5EF4-FFF2-40B4-BE49-F238E27FC236}">
                    <a16:creationId xmlns:a16="http://schemas.microsoft.com/office/drawing/2014/main" id="{BD77E13A-203E-4CD5-AE99-F205DB0B0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299" name="Groupe 1298">
              <a:extLst>
                <a:ext uri="{FF2B5EF4-FFF2-40B4-BE49-F238E27FC236}">
                  <a16:creationId xmlns:a16="http://schemas.microsoft.com/office/drawing/2014/main" id="{CF02DDB4-F3B1-4D44-8178-E5F8738D178F}"/>
                </a:ext>
              </a:extLst>
            </p:cNvPr>
            <p:cNvGrpSpPr/>
            <p:nvPr/>
          </p:nvGrpSpPr>
          <p:grpSpPr>
            <a:xfrm>
              <a:off x="5741085" y="4952591"/>
              <a:ext cx="2056839" cy="1537059"/>
              <a:chOff x="7810302" y="3101879"/>
              <a:chExt cx="2056839" cy="1537059"/>
            </a:xfrm>
          </p:grpSpPr>
          <p:pic>
            <p:nvPicPr>
              <p:cNvPr id="1300" name="Image 1299">
                <a:extLst>
                  <a:ext uri="{FF2B5EF4-FFF2-40B4-BE49-F238E27FC236}">
                    <a16:creationId xmlns:a16="http://schemas.microsoft.com/office/drawing/2014/main" id="{761281FA-DCB5-4F60-91BB-44F67D1D2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301" name="Image 1300">
                <a:extLst>
                  <a:ext uri="{FF2B5EF4-FFF2-40B4-BE49-F238E27FC236}">
                    <a16:creationId xmlns:a16="http://schemas.microsoft.com/office/drawing/2014/main" id="{835FF8E2-D572-4AA0-B7DD-EBD3B41F4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302" name="Image 1301">
                <a:extLst>
                  <a:ext uri="{FF2B5EF4-FFF2-40B4-BE49-F238E27FC236}">
                    <a16:creationId xmlns:a16="http://schemas.microsoft.com/office/drawing/2014/main" id="{9CDC1696-F61A-43EC-8C0D-689F1670F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303" name="Image 1302">
                <a:extLst>
                  <a:ext uri="{FF2B5EF4-FFF2-40B4-BE49-F238E27FC236}">
                    <a16:creationId xmlns:a16="http://schemas.microsoft.com/office/drawing/2014/main" id="{8139F912-1847-4239-BE7A-89C561D00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304" name="Image 1303">
                <a:extLst>
                  <a:ext uri="{FF2B5EF4-FFF2-40B4-BE49-F238E27FC236}">
                    <a16:creationId xmlns:a16="http://schemas.microsoft.com/office/drawing/2014/main" id="{5058B00D-BEBF-4EE1-B3C7-1CA7C6F8E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305" name="Image 1304">
                <a:extLst>
                  <a:ext uri="{FF2B5EF4-FFF2-40B4-BE49-F238E27FC236}">
                    <a16:creationId xmlns:a16="http://schemas.microsoft.com/office/drawing/2014/main" id="{4BB03A84-B9AB-4813-84D7-845ACB059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306" name="Image 1305">
                <a:extLst>
                  <a:ext uri="{FF2B5EF4-FFF2-40B4-BE49-F238E27FC236}">
                    <a16:creationId xmlns:a16="http://schemas.microsoft.com/office/drawing/2014/main" id="{7D11163A-0822-4936-94A7-76D41F9E8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307" name="Image 1306">
                <a:extLst>
                  <a:ext uri="{FF2B5EF4-FFF2-40B4-BE49-F238E27FC236}">
                    <a16:creationId xmlns:a16="http://schemas.microsoft.com/office/drawing/2014/main" id="{86D55584-D2F6-4ACF-9238-649C4B8A2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308" name="Image 1307">
                <a:extLst>
                  <a:ext uri="{FF2B5EF4-FFF2-40B4-BE49-F238E27FC236}">
                    <a16:creationId xmlns:a16="http://schemas.microsoft.com/office/drawing/2014/main" id="{16B08EA0-7FA1-4978-AAA8-0F8B32660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309" name="Image 1308">
                <a:extLst>
                  <a:ext uri="{FF2B5EF4-FFF2-40B4-BE49-F238E27FC236}">
                    <a16:creationId xmlns:a16="http://schemas.microsoft.com/office/drawing/2014/main" id="{709F73F5-80ED-4B8C-B077-57D91C2A8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400" name="Groupe 1399">
            <a:extLst>
              <a:ext uri="{FF2B5EF4-FFF2-40B4-BE49-F238E27FC236}">
                <a16:creationId xmlns:a16="http://schemas.microsoft.com/office/drawing/2014/main" id="{5C893746-864F-4DEC-851F-AB4EFC7F8D6E}"/>
              </a:ext>
            </a:extLst>
          </p:cNvPr>
          <p:cNvGrpSpPr/>
          <p:nvPr/>
        </p:nvGrpSpPr>
        <p:grpSpPr>
          <a:xfrm>
            <a:off x="2883347" y="2164073"/>
            <a:ext cx="3381853" cy="2613382"/>
            <a:chOff x="5741085" y="2882939"/>
            <a:chExt cx="4628640" cy="3606711"/>
          </a:xfrm>
        </p:grpSpPr>
        <p:pic>
          <p:nvPicPr>
            <p:cNvPr id="1401" name="Image 1400">
              <a:extLst>
                <a:ext uri="{FF2B5EF4-FFF2-40B4-BE49-F238E27FC236}">
                  <a16:creationId xmlns:a16="http://schemas.microsoft.com/office/drawing/2014/main" id="{79432204-C404-43AC-845B-6E92BF4D5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402" name="Groupe 1401">
              <a:extLst>
                <a:ext uri="{FF2B5EF4-FFF2-40B4-BE49-F238E27FC236}">
                  <a16:creationId xmlns:a16="http://schemas.microsoft.com/office/drawing/2014/main" id="{9126CA1C-3217-4835-BD90-C9E337D7BA81}"/>
                </a:ext>
              </a:extLst>
            </p:cNvPr>
            <p:cNvGrpSpPr/>
            <p:nvPr/>
          </p:nvGrpSpPr>
          <p:grpSpPr>
            <a:xfrm>
              <a:off x="7206702" y="4013909"/>
              <a:ext cx="2056839" cy="1537059"/>
              <a:chOff x="7810302" y="3101879"/>
              <a:chExt cx="2056839" cy="1537059"/>
            </a:xfrm>
          </p:grpSpPr>
          <p:pic>
            <p:nvPicPr>
              <p:cNvPr id="1502" name="Image 1501">
                <a:extLst>
                  <a:ext uri="{FF2B5EF4-FFF2-40B4-BE49-F238E27FC236}">
                    <a16:creationId xmlns:a16="http://schemas.microsoft.com/office/drawing/2014/main" id="{892E489A-212E-45F5-B2A0-5F5D9FA4E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03" name="Image 1502">
                <a:extLst>
                  <a:ext uri="{FF2B5EF4-FFF2-40B4-BE49-F238E27FC236}">
                    <a16:creationId xmlns:a16="http://schemas.microsoft.com/office/drawing/2014/main" id="{AA10B4C2-C27F-4239-8512-3BF8AF29B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04" name="Image 1503">
                <a:extLst>
                  <a:ext uri="{FF2B5EF4-FFF2-40B4-BE49-F238E27FC236}">
                    <a16:creationId xmlns:a16="http://schemas.microsoft.com/office/drawing/2014/main" id="{D5CF4F6E-DDED-45FE-B707-C6748CDA1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05" name="Image 1504">
                <a:extLst>
                  <a:ext uri="{FF2B5EF4-FFF2-40B4-BE49-F238E27FC236}">
                    <a16:creationId xmlns:a16="http://schemas.microsoft.com/office/drawing/2014/main" id="{9EEF31B3-43BC-4431-8F00-A27D88A0DA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06" name="Image 1505">
                <a:extLst>
                  <a:ext uri="{FF2B5EF4-FFF2-40B4-BE49-F238E27FC236}">
                    <a16:creationId xmlns:a16="http://schemas.microsoft.com/office/drawing/2014/main" id="{F8FAB8C9-6D22-4DD8-9CE0-5462C3066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07" name="Image 1506">
                <a:extLst>
                  <a:ext uri="{FF2B5EF4-FFF2-40B4-BE49-F238E27FC236}">
                    <a16:creationId xmlns:a16="http://schemas.microsoft.com/office/drawing/2014/main" id="{B3119654-2BA1-4999-A750-57EA8A4B1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08" name="Image 1507">
                <a:extLst>
                  <a:ext uri="{FF2B5EF4-FFF2-40B4-BE49-F238E27FC236}">
                    <a16:creationId xmlns:a16="http://schemas.microsoft.com/office/drawing/2014/main" id="{30436616-ED04-4C6F-9275-5DCFF07A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09" name="Image 1508">
                <a:extLst>
                  <a:ext uri="{FF2B5EF4-FFF2-40B4-BE49-F238E27FC236}">
                    <a16:creationId xmlns:a16="http://schemas.microsoft.com/office/drawing/2014/main" id="{63B2EAD7-4A5E-4F8C-B172-F16A1E8DA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10" name="Image 1509">
                <a:extLst>
                  <a:ext uri="{FF2B5EF4-FFF2-40B4-BE49-F238E27FC236}">
                    <a16:creationId xmlns:a16="http://schemas.microsoft.com/office/drawing/2014/main" id="{BAD94471-C60A-45AD-8E01-FABE6192D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11" name="Image 1510">
                <a:extLst>
                  <a:ext uri="{FF2B5EF4-FFF2-40B4-BE49-F238E27FC236}">
                    <a16:creationId xmlns:a16="http://schemas.microsoft.com/office/drawing/2014/main" id="{219B7262-F56B-4FF8-AA59-44685DC2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03" name="Groupe 1402">
              <a:extLst>
                <a:ext uri="{FF2B5EF4-FFF2-40B4-BE49-F238E27FC236}">
                  <a16:creationId xmlns:a16="http://schemas.microsoft.com/office/drawing/2014/main" id="{CC7C6F52-5024-45B8-876A-F7F9DB716193}"/>
                </a:ext>
              </a:extLst>
            </p:cNvPr>
            <p:cNvGrpSpPr/>
            <p:nvPr/>
          </p:nvGrpSpPr>
          <p:grpSpPr>
            <a:xfrm>
              <a:off x="5841733" y="4052021"/>
              <a:ext cx="2056839" cy="1537059"/>
              <a:chOff x="7810302" y="3101879"/>
              <a:chExt cx="2056839" cy="1537059"/>
            </a:xfrm>
          </p:grpSpPr>
          <p:pic>
            <p:nvPicPr>
              <p:cNvPr id="1492" name="Image 1491">
                <a:extLst>
                  <a:ext uri="{FF2B5EF4-FFF2-40B4-BE49-F238E27FC236}">
                    <a16:creationId xmlns:a16="http://schemas.microsoft.com/office/drawing/2014/main" id="{E9326965-B0C2-4577-8113-3484CD852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93" name="Image 1492">
                <a:extLst>
                  <a:ext uri="{FF2B5EF4-FFF2-40B4-BE49-F238E27FC236}">
                    <a16:creationId xmlns:a16="http://schemas.microsoft.com/office/drawing/2014/main" id="{CDF7FE3F-DE97-47FB-BF51-B5E497736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94" name="Image 1493">
                <a:extLst>
                  <a:ext uri="{FF2B5EF4-FFF2-40B4-BE49-F238E27FC236}">
                    <a16:creationId xmlns:a16="http://schemas.microsoft.com/office/drawing/2014/main" id="{97D209ED-C4B8-438C-90A1-699202AB8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95" name="Image 1494">
                <a:extLst>
                  <a:ext uri="{FF2B5EF4-FFF2-40B4-BE49-F238E27FC236}">
                    <a16:creationId xmlns:a16="http://schemas.microsoft.com/office/drawing/2014/main" id="{74B39BF1-CE62-4F37-B3B9-43F8128AD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96" name="Image 1495">
                <a:extLst>
                  <a:ext uri="{FF2B5EF4-FFF2-40B4-BE49-F238E27FC236}">
                    <a16:creationId xmlns:a16="http://schemas.microsoft.com/office/drawing/2014/main" id="{4FDFDB31-62F6-4A80-AD5C-7D49A7DDC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97" name="Image 1496">
                <a:extLst>
                  <a:ext uri="{FF2B5EF4-FFF2-40B4-BE49-F238E27FC236}">
                    <a16:creationId xmlns:a16="http://schemas.microsoft.com/office/drawing/2014/main" id="{23412387-7641-49DC-846E-2EA09221C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98" name="Image 1497">
                <a:extLst>
                  <a:ext uri="{FF2B5EF4-FFF2-40B4-BE49-F238E27FC236}">
                    <a16:creationId xmlns:a16="http://schemas.microsoft.com/office/drawing/2014/main" id="{6CC3F11B-586A-4C00-A134-4B5FDC6ED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99" name="Image 1498">
                <a:extLst>
                  <a:ext uri="{FF2B5EF4-FFF2-40B4-BE49-F238E27FC236}">
                    <a16:creationId xmlns:a16="http://schemas.microsoft.com/office/drawing/2014/main" id="{61D20603-0E1C-4F83-B511-C5EA32A95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00" name="Image 1499">
                <a:extLst>
                  <a:ext uri="{FF2B5EF4-FFF2-40B4-BE49-F238E27FC236}">
                    <a16:creationId xmlns:a16="http://schemas.microsoft.com/office/drawing/2014/main" id="{2AF44417-72F6-45F9-B706-57FFAED67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01" name="Image 1500">
                <a:extLst>
                  <a:ext uri="{FF2B5EF4-FFF2-40B4-BE49-F238E27FC236}">
                    <a16:creationId xmlns:a16="http://schemas.microsoft.com/office/drawing/2014/main" id="{85B257A5-94E3-4205-9A6C-3C823A0CD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04" name="Groupe 1403">
              <a:extLst>
                <a:ext uri="{FF2B5EF4-FFF2-40B4-BE49-F238E27FC236}">
                  <a16:creationId xmlns:a16="http://schemas.microsoft.com/office/drawing/2014/main" id="{0F20169A-F362-4968-A95B-6B1456E13FDF}"/>
                </a:ext>
              </a:extLst>
            </p:cNvPr>
            <p:cNvGrpSpPr/>
            <p:nvPr/>
          </p:nvGrpSpPr>
          <p:grpSpPr>
            <a:xfrm>
              <a:off x="6544822" y="4690497"/>
              <a:ext cx="2056839" cy="1537059"/>
              <a:chOff x="7810302" y="3101879"/>
              <a:chExt cx="2056839" cy="1537059"/>
            </a:xfrm>
          </p:grpSpPr>
          <p:pic>
            <p:nvPicPr>
              <p:cNvPr id="1482" name="Image 1481">
                <a:extLst>
                  <a:ext uri="{FF2B5EF4-FFF2-40B4-BE49-F238E27FC236}">
                    <a16:creationId xmlns:a16="http://schemas.microsoft.com/office/drawing/2014/main" id="{4756D411-8C9D-43FF-8FDF-B2B3B9A11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83" name="Image 1482">
                <a:extLst>
                  <a:ext uri="{FF2B5EF4-FFF2-40B4-BE49-F238E27FC236}">
                    <a16:creationId xmlns:a16="http://schemas.microsoft.com/office/drawing/2014/main" id="{50134F0D-A594-42AC-AFCD-E5061D00A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84" name="Image 1483">
                <a:extLst>
                  <a:ext uri="{FF2B5EF4-FFF2-40B4-BE49-F238E27FC236}">
                    <a16:creationId xmlns:a16="http://schemas.microsoft.com/office/drawing/2014/main" id="{83DD247A-5BDE-4A01-9751-7D83707FB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85" name="Image 1484">
                <a:extLst>
                  <a:ext uri="{FF2B5EF4-FFF2-40B4-BE49-F238E27FC236}">
                    <a16:creationId xmlns:a16="http://schemas.microsoft.com/office/drawing/2014/main" id="{F8815F79-D0B0-46B5-86CA-9B6F3FE73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86" name="Image 1485">
                <a:extLst>
                  <a:ext uri="{FF2B5EF4-FFF2-40B4-BE49-F238E27FC236}">
                    <a16:creationId xmlns:a16="http://schemas.microsoft.com/office/drawing/2014/main" id="{176D4D3F-7E4E-44D5-88E6-3F1FD1D86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87" name="Image 1486">
                <a:extLst>
                  <a:ext uri="{FF2B5EF4-FFF2-40B4-BE49-F238E27FC236}">
                    <a16:creationId xmlns:a16="http://schemas.microsoft.com/office/drawing/2014/main" id="{6D282593-11A3-479F-9FE0-05DBBEB39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88" name="Image 1487">
                <a:extLst>
                  <a:ext uri="{FF2B5EF4-FFF2-40B4-BE49-F238E27FC236}">
                    <a16:creationId xmlns:a16="http://schemas.microsoft.com/office/drawing/2014/main" id="{4C38B56E-D851-45FE-B114-4BF60BADE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89" name="Image 1488">
                <a:extLst>
                  <a:ext uri="{FF2B5EF4-FFF2-40B4-BE49-F238E27FC236}">
                    <a16:creationId xmlns:a16="http://schemas.microsoft.com/office/drawing/2014/main" id="{943FDFEE-BF90-41A5-9AC3-9E97853A3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90" name="Image 1489">
                <a:extLst>
                  <a:ext uri="{FF2B5EF4-FFF2-40B4-BE49-F238E27FC236}">
                    <a16:creationId xmlns:a16="http://schemas.microsoft.com/office/drawing/2014/main" id="{84208DB5-4B3C-42D3-8039-CC8ACBB72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91" name="Image 1490">
                <a:extLst>
                  <a:ext uri="{FF2B5EF4-FFF2-40B4-BE49-F238E27FC236}">
                    <a16:creationId xmlns:a16="http://schemas.microsoft.com/office/drawing/2014/main" id="{17AA82B4-F65C-4943-A341-7FAAF43C5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05" name="Groupe 1404">
              <a:extLst>
                <a:ext uri="{FF2B5EF4-FFF2-40B4-BE49-F238E27FC236}">
                  <a16:creationId xmlns:a16="http://schemas.microsoft.com/office/drawing/2014/main" id="{05F3BB8D-AF06-43D5-BC01-1E8623B2D8B9}"/>
                </a:ext>
              </a:extLst>
            </p:cNvPr>
            <p:cNvGrpSpPr/>
            <p:nvPr/>
          </p:nvGrpSpPr>
          <p:grpSpPr>
            <a:xfrm>
              <a:off x="7672844" y="4777870"/>
              <a:ext cx="2056839" cy="1537059"/>
              <a:chOff x="7810302" y="3101879"/>
              <a:chExt cx="2056839" cy="1537059"/>
            </a:xfrm>
          </p:grpSpPr>
          <p:pic>
            <p:nvPicPr>
              <p:cNvPr id="1472" name="Image 1471">
                <a:extLst>
                  <a:ext uri="{FF2B5EF4-FFF2-40B4-BE49-F238E27FC236}">
                    <a16:creationId xmlns:a16="http://schemas.microsoft.com/office/drawing/2014/main" id="{02971B57-5FA0-4234-9BD9-83707CC24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73" name="Image 1472">
                <a:extLst>
                  <a:ext uri="{FF2B5EF4-FFF2-40B4-BE49-F238E27FC236}">
                    <a16:creationId xmlns:a16="http://schemas.microsoft.com/office/drawing/2014/main" id="{65C3E5CC-A4D3-46D5-A4DA-B41AED38C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74" name="Image 1473">
                <a:extLst>
                  <a:ext uri="{FF2B5EF4-FFF2-40B4-BE49-F238E27FC236}">
                    <a16:creationId xmlns:a16="http://schemas.microsoft.com/office/drawing/2014/main" id="{D3CB888D-E7D6-4B19-9D80-9CF449C0B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75" name="Image 1474">
                <a:extLst>
                  <a:ext uri="{FF2B5EF4-FFF2-40B4-BE49-F238E27FC236}">
                    <a16:creationId xmlns:a16="http://schemas.microsoft.com/office/drawing/2014/main" id="{BD0E705B-B8B6-4DB8-8DAB-50D4CDF7F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76" name="Image 1475">
                <a:extLst>
                  <a:ext uri="{FF2B5EF4-FFF2-40B4-BE49-F238E27FC236}">
                    <a16:creationId xmlns:a16="http://schemas.microsoft.com/office/drawing/2014/main" id="{3C1E7D22-999C-4727-8103-DA5E9F147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77" name="Image 1476">
                <a:extLst>
                  <a:ext uri="{FF2B5EF4-FFF2-40B4-BE49-F238E27FC236}">
                    <a16:creationId xmlns:a16="http://schemas.microsoft.com/office/drawing/2014/main" id="{4A51F339-6AF4-401F-A3CD-EB477E69A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78" name="Image 1477">
                <a:extLst>
                  <a:ext uri="{FF2B5EF4-FFF2-40B4-BE49-F238E27FC236}">
                    <a16:creationId xmlns:a16="http://schemas.microsoft.com/office/drawing/2014/main" id="{47694B30-A905-4362-BDA3-B38E2014B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79" name="Image 1478">
                <a:extLst>
                  <a:ext uri="{FF2B5EF4-FFF2-40B4-BE49-F238E27FC236}">
                    <a16:creationId xmlns:a16="http://schemas.microsoft.com/office/drawing/2014/main" id="{842A07E8-FECA-427D-A5A5-8433676BD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80" name="Image 1479">
                <a:extLst>
                  <a:ext uri="{FF2B5EF4-FFF2-40B4-BE49-F238E27FC236}">
                    <a16:creationId xmlns:a16="http://schemas.microsoft.com/office/drawing/2014/main" id="{4A70B170-8F4F-44BC-918F-B74A945ED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81" name="Image 1480">
                <a:extLst>
                  <a:ext uri="{FF2B5EF4-FFF2-40B4-BE49-F238E27FC236}">
                    <a16:creationId xmlns:a16="http://schemas.microsoft.com/office/drawing/2014/main" id="{2352BBDE-FEF5-4CA7-BB1B-B2F845E1B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06" name="Groupe 1405">
              <a:extLst>
                <a:ext uri="{FF2B5EF4-FFF2-40B4-BE49-F238E27FC236}">
                  <a16:creationId xmlns:a16="http://schemas.microsoft.com/office/drawing/2014/main" id="{692E250C-1875-46F9-9781-D44226C644C5}"/>
                </a:ext>
              </a:extLst>
            </p:cNvPr>
            <p:cNvGrpSpPr/>
            <p:nvPr/>
          </p:nvGrpSpPr>
          <p:grpSpPr>
            <a:xfrm>
              <a:off x="8312886" y="4030227"/>
              <a:ext cx="2056839" cy="1537059"/>
              <a:chOff x="7810302" y="3101879"/>
              <a:chExt cx="2056839" cy="1537059"/>
            </a:xfrm>
          </p:grpSpPr>
          <p:pic>
            <p:nvPicPr>
              <p:cNvPr id="1462" name="Image 1461">
                <a:extLst>
                  <a:ext uri="{FF2B5EF4-FFF2-40B4-BE49-F238E27FC236}">
                    <a16:creationId xmlns:a16="http://schemas.microsoft.com/office/drawing/2014/main" id="{9F0DDFC7-AC77-44E7-804A-703E84E16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63" name="Image 1462">
                <a:extLst>
                  <a:ext uri="{FF2B5EF4-FFF2-40B4-BE49-F238E27FC236}">
                    <a16:creationId xmlns:a16="http://schemas.microsoft.com/office/drawing/2014/main" id="{9D0C295A-8472-4232-98F6-F6A04CF08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64" name="Image 1463">
                <a:extLst>
                  <a:ext uri="{FF2B5EF4-FFF2-40B4-BE49-F238E27FC236}">
                    <a16:creationId xmlns:a16="http://schemas.microsoft.com/office/drawing/2014/main" id="{88ED92CC-9595-42C9-ACA1-CD3AABA38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65" name="Image 1464">
                <a:extLst>
                  <a:ext uri="{FF2B5EF4-FFF2-40B4-BE49-F238E27FC236}">
                    <a16:creationId xmlns:a16="http://schemas.microsoft.com/office/drawing/2014/main" id="{8406A818-B588-4845-A411-6F6882F7D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66" name="Image 1465">
                <a:extLst>
                  <a:ext uri="{FF2B5EF4-FFF2-40B4-BE49-F238E27FC236}">
                    <a16:creationId xmlns:a16="http://schemas.microsoft.com/office/drawing/2014/main" id="{54B2D042-147D-420D-BCDB-82528FC86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67" name="Image 1466">
                <a:extLst>
                  <a:ext uri="{FF2B5EF4-FFF2-40B4-BE49-F238E27FC236}">
                    <a16:creationId xmlns:a16="http://schemas.microsoft.com/office/drawing/2014/main" id="{6DF68DA6-11DF-47E2-B3B2-B0DF305BD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68" name="Image 1467">
                <a:extLst>
                  <a:ext uri="{FF2B5EF4-FFF2-40B4-BE49-F238E27FC236}">
                    <a16:creationId xmlns:a16="http://schemas.microsoft.com/office/drawing/2014/main" id="{C8878D4B-80F1-4F67-887E-B10157B6A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69" name="Image 1468">
                <a:extLst>
                  <a:ext uri="{FF2B5EF4-FFF2-40B4-BE49-F238E27FC236}">
                    <a16:creationId xmlns:a16="http://schemas.microsoft.com/office/drawing/2014/main" id="{0574EFE6-F94E-4B1D-A7E3-6956E6E50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70" name="Image 1469">
                <a:extLst>
                  <a:ext uri="{FF2B5EF4-FFF2-40B4-BE49-F238E27FC236}">
                    <a16:creationId xmlns:a16="http://schemas.microsoft.com/office/drawing/2014/main" id="{CA71BAB7-769D-4C4E-A94C-004601D14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71" name="Image 1470">
                <a:extLst>
                  <a:ext uri="{FF2B5EF4-FFF2-40B4-BE49-F238E27FC236}">
                    <a16:creationId xmlns:a16="http://schemas.microsoft.com/office/drawing/2014/main" id="{92E8ACCC-86D1-4C01-A2D0-C198B4079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07" name="Groupe 1406">
              <a:extLst>
                <a:ext uri="{FF2B5EF4-FFF2-40B4-BE49-F238E27FC236}">
                  <a16:creationId xmlns:a16="http://schemas.microsoft.com/office/drawing/2014/main" id="{B98A0FFF-860D-4D5F-9D79-032E42F7B349}"/>
                </a:ext>
              </a:extLst>
            </p:cNvPr>
            <p:cNvGrpSpPr/>
            <p:nvPr/>
          </p:nvGrpSpPr>
          <p:grpSpPr>
            <a:xfrm>
              <a:off x="7841829" y="3464768"/>
              <a:ext cx="2056839" cy="1537059"/>
              <a:chOff x="7810302" y="3101879"/>
              <a:chExt cx="2056839" cy="1537059"/>
            </a:xfrm>
          </p:grpSpPr>
          <p:pic>
            <p:nvPicPr>
              <p:cNvPr id="1452" name="Image 1451">
                <a:extLst>
                  <a:ext uri="{FF2B5EF4-FFF2-40B4-BE49-F238E27FC236}">
                    <a16:creationId xmlns:a16="http://schemas.microsoft.com/office/drawing/2014/main" id="{83B37BF8-6CA7-4B05-924C-E104A6B16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53" name="Image 1452">
                <a:extLst>
                  <a:ext uri="{FF2B5EF4-FFF2-40B4-BE49-F238E27FC236}">
                    <a16:creationId xmlns:a16="http://schemas.microsoft.com/office/drawing/2014/main" id="{B9A79959-5C1C-4CB9-BE45-2AD4D7ECE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54" name="Image 1453">
                <a:extLst>
                  <a:ext uri="{FF2B5EF4-FFF2-40B4-BE49-F238E27FC236}">
                    <a16:creationId xmlns:a16="http://schemas.microsoft.com/office/drawing/2014/main" id="{2E9B0A24-F7DC-49BF-9FA7-6C94562E5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55" name="Image 1454">
                <a:extLst>
                  <a:ext uri="{FF2B5EF4-FFF2-40B4-BE49-F238E27FC236}">
                    <a16:creationId xmlns:a16="http://schemas.microsoft.com/office/drawing/2014/main" id="{CB5D6BF2-1697-46B4-AB8E-039F95485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56" name="Image 1455">
                <a:extLst>
                  <a:ext uri="{FF2B5EF4-FFF2-40B4-BE49-F238E27FC236}">
                    <a16:creationId xmlns:a16="http://schemas.microsoft.com/office/drawing/2014/main" id="{C6C9F63F-F2C6-4B62-8C40-B952B9722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57" name="Image 1456">
                <a:extLst>
                  <a:ext uri="{FF2B5EF4-FFF2-40B4-BE49-F238E27FC236}">
                    <a16:creationId xmlns:a16="http://schemas.microsoft.com/office/drawing/2014/main" id="{ACD59BEC-5D6F-4E30-B24D-0F56EBC2A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58" name="Image 1457">
                <a:extLst>
                  <a:ext uri="{FF2B5EF4-FFF2-40B4-BE49-F238E27FC236}">
                    <a16:creationId xmlns:a16="http://schemas.microsoft.com/office/drawing/2014/main" id="{546058F0-7748-4C06-90C7-D62F38753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59" name="Image 1458">
                <a:extLst>
                  <a:ext uri="{FF2B5EF4-FFF2-40B4-BE49-F238E27FC236}">
                    <a16:creationId xmlns:a16="http://schemas.microsoft.com/office/drawing/2014/main" id="{8E37E0F4-7799-4F09-90EF-65BD6AE37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60" name="Image 1459">
                <a:extLst>
                  <a:ext uri="{FF2B5EF4-FFF2-40B4-BE49-F238E27FC236}">
                    <a16:creationId xmlns:a16="http://schemas.microsoft.com/office/drawing/2014/main" id="{DC87A3E2-CD87-4892-B627-573E8677B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61" name="Image 1460">
                <a:extLst>
                  <a:ext uri="{FF2B5EF4-FFF2-40B4-BE49-F238E27FC236}">
                    <a16:creationId xmlns:a16="http://schemas.microsoft.com/office/drawing/2014/main" id="{159075E9-0AF5-4FDE-97CC-3759BFD7E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08" name="Groupe 1407">
              <a:extLst>
                <a:ext uri="{FF2B5EF4-FFF2-40B4-BE49-F238E27FC236}">
                  <a16:creationId xmlns:a16="http://schemas.microsoft.com/office/drawing/2014/main" id="{BF40AE0B-837F-4EA5-B693-5A6C9B1B7EC2}"/>
                </a:ext>
              </a:extLst>
            </p:cNvPr>
            <p:cNvGrpSpPr/>
            <p:nvPr/>
          </p:nvGrpSpPr>
          <p:grpSpPr>
            <a:xfrm>
              <a:off x="7701740" y="2882939"/>
              <a:ext cx="2056839" cy="1537059"/>
              <a:chOff x="7810302" y="3101879"/>
              <a:chExt cx="2056839" cy="1537059"/>
            </a:xfrm>
          </p:grpSpPr>
          <p:pic>
            <p:nvPicPr>
              <p:cNvPr id="1442" name="Image 1441">
                <a:extLst>
                  <a:ext uri="{FF2B5EF4-FFF2-40B4-BE49-F238E27FC236}">
                    <a16:creationId xmlns:a16="http://schemas.microsoft.com/office/drawing/2014/main" id="{CA20F4C4-865C-4F8B-BCA9-8651AA727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43" name="Image 1442">
                <a:extLst>
                  <a:ext uri="{FF2B5EF4-FFF2-40B4-BE49-F238E27FC236}">
                    <a16:creationId xmlns:a16="http://schemas.microsoft.com/office/drawing/2014/main" id="{6FD153A2-B0DD-4016-956C-5AB9AAD22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44" name="Image 1443">
                <a:extLst>
                  <a:ext uri="{FF2B5EF4-FFF2-40B4-BE49-F238E27FC236}">
                    <a16:creationId xmlns:a16="http://schemas.microsoft.com/office/drawing/2014/main" id="{738F75F5-8A6A-428A-9C79-28E69BD96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45" name="Image 1444">
                <a:extLst>
                  <a:ext uri="{FF2B5EF4-FFF2-40B4-BE49-F238E27FC236}">
                    <a16:creationId xmlns:a16="http://schemas.microsoft.com/office/drawing/2014/main" id="{7C649351-752E-4363-96A6-349C4AFFD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46" name="Image 1445">
                <a:extLst>
                  <a:ext uri="{FF2B5EF4-FFF2-40B4-BE49-F238E27FC236}">
                    <a16:creationId xmlns:a16="http://schemas.microsoft.com/office/drawing/2014/main" id="{F122D1D1-A0E2-4AEA-96C1-DCFC9DCCE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47" name="Image 1446">
                <a:extLst>
                  <a:ext uri="{FF2B5EF4-FFF2-40B4-BE49-F238E27FC236}">
                    <a16:creationId xmlns:a16="http://schemas.microsoft.com/office/drawing/2014/main" id="{1545F03B-CBC1-438E-AF46-80B22639F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48" name="Image 1447">
                <a:extLst>
                  <a:ext uri="{FF2B5EF4-FFF2-40B4-BE49-F238E27FC236}">
                    <a16:creationId xmlns:a16="http://schemas.microsoft.com/office/drawing/2014/main" id="{B1721241-2EB7-4C9D-B617-7505295A8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49" name="Image 1448">
                <a:extLst>
                  <a:ext uri="{FF2B5EF4-FFF2-40B4-BE49-F238E27FC236}">
                    <a16:creationId xmlns:a16="http://schemas.microsoft.com/office/drawing/2014/main" id="{5D939F66-A245-4D22-ADAE-5CF623C86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50" name="Image 1449">
                <a:extLst>
                  <a:ext uri="{FF2B5EF4-FFF2-40B4-BE49-F238E27FC236}">
                    <a16:creationId xmlns:a16="http://schemas.microsoft.com/office/drawing/2014/main" id="{F72B367C-E382-46E0-BEE5-401DAD221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51" name="Image 1450">
                <a:extLst>
                  <a:ext uri="{FF2B5EF4-FFF2-40B4-BE49-F238E27FC236}">
                    <a16:creationId xmlns:a16="http://schemas.microsoft.com/office/drawing/2014/main" id="{0EA3D7B7-BF53-461A-8D79-8FEA96BAB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09" name="Groupe 1408">
              <a:extLst>
                <a:ext uri="{FF2B5EF4-FFF2-40B4-BE49-F238E27FC236}">
                  <a16:creationId xmlns:a16="http://schemas.microsoft.com/office/drawing/2014/main" id="{8E2B4885-3C22-43B8-8954-4885A43B1E0E}"/>
                </a:ext>
              </a:extLst>
            </p:cNvPr>
            <p:cNvGrpSpPr/>
            <p:nvPr/>
          </p:nvGrpSpPr>
          <p:grpSpPr>
            <a:xfrm>
              <a:off x="6805866" y="3184587"/>
              <a:ext cx="2056839" cy="1537059"/>
              <a:chOff x="7810302" y="3101879"/>
              <a:chExt cx="2056839" cy="1537059"/>
            </a:xfrm>
          </p:grpSpPr>
          <p:pic>
            <p:nvPicPr>
              <p:cNvPr id="1432" name="Image 1431">
                <a:extLst>
                  <a:ext uri="{FF2B5EF4-FFF2-40B4-BE49-F238E27FC236}">
                    <a16:creationId xmlns:a16="http://schemas.microsoft.com/office/drawing/2014/main" id="{60647B9B-2E64-4450-95AB-706C18969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33" name="Image 1432">
                <a:extLst>
                  <a:ext uri="{FF2B5EF4-FFF2-40B4-BE49-F238E27FC236}">
                    <a16:creationId xmlns:a16="http://schemas.microsoft.com/office/drawing/2014/main" id="{703EA178-DA2C-4488-B8DB-6253CBF97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34" name="Image 1433">
                <a:extLst>
                  <a:ext uri="{FF2B5EF4-FFF2-40B4-BE49-F238E27FC236}">
                    <a16:creationId xmlns:a16="http://schemas.microsoft.com/office/drawing/2014/main" id="{DAEFCF21-F399-4388-8369-235D31F8D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35" name="Image 1434">
                <a:extLst>
                  <a:ext uri="{FF2B5EF4-FFF2-40B4-BE49-F238E27FC236}">
                    <a16:creationId xmlns:a16="http://schemas.microsoft.com/office/drawing/2014/main" id="{2EF4EEF0-1AB3-402B-A27D-14E7BDDBB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36" name="Image 1435">
                <a:extLst>
                  <a:ext uri="{FF2B5EF4-FFF2-40B4-BE49-F238E27FC236}">
                    <a16:creationId xmlns:a16="http://schemas.microsoft.com/office/drawing/2014/main" id="{A2456F97-456E-4FA9-8520-ABFB471FA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37" name="Image 1436">
                <a:extLst>
                  <a:ext uri="{FF2B5EF4-FFF2-40B4-BE49-F238E27FC236}">
                    <a16:creationId xmlns:a16="http://schemas.microsoft.com/office/drawing/2014/main" id="{B01DD023-6A75-419A-9FDB-D61B0FADB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38" name="Image 1437">
                <a:extLst>
                  <a:ext uri="{FF2B5EF4-FFF2-40B4-BE49-F238E27FC236}">
                    <a16:creationId xmlns:a16="http://schemas.microsoft.com/office/drawing/2014/main" id="{2A298288-597F-43B8-8562-508EE237E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39" name="Image 1438">
                <a:extLst>
                  <a:ext uri="{FF2B5EF4-FFF2-40B4-BE49-F238E27FC236}">
                    <a16:creationId xmlns:a16="http://schemas.microsoft.com/office/drawing/2014/main" id="{B9DD4FA1-DD63-4B46-9DDD-0B44176F9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40" name="Image 1439">
                <a:extLst>
                  <a:ext uri="{FF2B5EF4-FFF2-40B4-BE49-F238E27FC236}">
                    <a16:creationId xmlns:a16="http://schemas.microsoft.com/office/drawing/2014/main" id="{B7BFFE34-CAE9-456D-993A-127EF244E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41" name="Image 1440">
                <a:extLst>
                  <a:ext uri="{FF2B5EF4-FFF2-40B4-BE49-F238E27FC236}">
                    <a16:creationId xmlns:a16="http://schemas.microsoft.com/office/drawing/2014/main" id="{B7BB1BDA-F6A8-441D-A180-28C696909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10" name="Groupe 1409">
              <a:extLst>
                <a:ext uri="{FF2B5EF4-FFF2-40B4-BE49-F238E27FC236}">
                  <a16:creationId xmlns:a16="http://schemas.microsoft.com/office/drawing/2014/main" id="{CD97EC14-824B-4ABE-874A-0FA760F20354}"/>
                </a:ext>
              </a:extLst>
            </p:cNvPr>
            <p:cNvGrpSpPr/>
            <p:nvPr/>
          </p:nvGrpSpPr>
          <p:grpSpPr>
            <a:xfrm>
              <a:off x="5912918" y="3162337"/>
              <a:ext cx="2056839" cy="1537059"/>
              <a:chOff x="7810302" y="3101879"/>
              <a:chExt cx="2056839" cy="1537059"/>
            </a:xfrm>
          </p:grpSpPr>
          <p:pic>
            <p:nvPicPr>
              <p:cNvPr id="1422" name="Image 1421">
                <a:extLst>
                  <a:ext uri="{FF2B5EF4-FFF2-40B4-BE49-F238E27FC236}">
                    <a16:creationId xmlns:a16="http://schemas.microsoft.com/office/drawing/2014/main" id="{E6ADF8A8-3CA8-4660-9E20-1D27A2939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23" name="Image 1422">
                <a:extLst>
                  <a:ext uri="{FF2B5EF4-FFF2-40B4-BE49-F238E27FC236}">
                    <a16:creationId xmlns:a16="http://schemas.microsoft.com/office/drawing/2014/main" id="{CD81DF74-11BD-40A6-9428-3775E6737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24" name="Image 1423">
                <a:extLst>
                  <a:ext uri="{FF2B5EF4-FFF2-40B4-BE49-F238E27FC236}">
                    <a16:creationId xmlns:a16="http://schemas.microsoft.com/office/drawing/2014/main" id="{C7F06B7C-BFF5-4100-BF05-2D4C0B597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25" name="Image 1424">
                <a:extLst>
                  <a:ext uri="{FF2B5EF4-FFF2-40B4-BE49-F238E27FC236}">
                    <a16:creationId xmlns:a16="http://schemas.microsoft.com/office/drawing/2014/main" id="{A2141CEE-9915-4E3B-870D-801952B7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26" name="Image 1425">
                <a:extLst>
                  <a:ext uri="{FF2B5EF4-FFF2-40B4-BE49-F238E27FC236}">
                    <a16:creationId xmlns:a16="http://schemas.microsoft.com/office/drawing/2014/main" id="{2073BFA8-5111-4529-A2DA-6F7075335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27" name="Image 1426">
                <a:extLst>
                  <a:ext uri="{FF2B5EF4-FFF2-40B4-BE49-F238E27FC236}">
                    <a16:creationId xmlns:a16="http://schemas.microsoft.com/office/drawing/2014/main" id="{0BF28460-C8EA-4571-83D3-459A4E122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28" name="Image 1427">
                <a:extLst>
                  <a:ext uri="{FF2B5EF4-FFF2-40B4-BE49-F238E27FC236}">
                    <a16:creationId xmlns:a16="http://schemas.microsoft.com/office/drawing/2014/main" id="{EB36AD2A-8E83-4987-A352-F9A8C480D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29" name="Image 1428">
                <a:extLst>
                  <a:ext uri="{FF2B5EF4-FFF2-40B4-BE49-F238E27FC236}">
                    <a16:creationId xmlns:a16="http://schemas.microsoft.com/office/drawing/2014/main" id="{CC765731-DE0A-48A7-B2A6-783697F3A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30" name="Image 1429">
                <a:extLst>
                  <a:ext uri="{FF2B5EF4-FFF2-40B4-BE49-F238E27FC236}">
                    <a16:creationId xmlns:a16="http://schemas.microsoft.com/office/drawing/2014/main" id="{4E969E9A-8018-4A03-A63B-507056368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31" name="Image 1430">
                <a:extLst>
                  <a:ext uri="{FF2B5EF4-FFF2-40B4-BE49-F238E27FC236}">
                    <a16:creationId xmlns:a16="http://schemas.microsoft.com/office/drawing/2014/main" id="{7259A665-36DF-4C05-9F09-587E089F7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411" name="Groupe 1410">
              <a:extLst>
                <a:ext uri="{FF2B5EF4-FFF2-40B4-BE49-F238E27FC236}">
                  <a16:creationId xmlns:a16="http://schemas.microsoft.com/office/drawing/2014/main" id="{ED513E5C-E1EF-42C2-91EE-25A549CA1C48}"/>
                </a:ext>
              </a:extLst>
            </p:cNvPr>
            <p:cNvGrpSpPr/>
            <p:nvPr/>
          </p:nvGrpSpPr>
          <p:grpSpPr>
            <a:xfrm>
              <a:off x="5741085" y="4952591"/>
              <a:ext cx="2056839" cy="1537059"/>
              <a:chOff x="7810302" y="3101879"/>
              <a:chExt cx="2056839" cy="1537059"/>
            </a:xfrm>
          </p:grpSpPr>
          <p:pic>
            <p:nvPicPr>
              <p:cNvPr id="1412" name="Image 1411">
                <a:extLst>
                  <a:ext uri="{FF2B5EF4-FFF2-40B4-BE49-F238E27FC236}">
                    <a16:creationId xmlns:a16="http://schemas.microsoft.com/office/drawing/2014/main" id="{B90F1544-FE7F-434A-B6E1-1DFFB2298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413" name="Image 1412">
                <a:extLst>
                  <a:ext uri="{FF2B5EF4-FFF2-40B4-BE49-F238E27FC236}">
                    <a16:creationId xmlns:a16="http://schemas.microsoft.com/office/drawing/2014/main" id="{D27CA911-40F7-48A1-ADF8-9C3450300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414" name="Image 1413">
                <a:extLst>
                  <a:ext uri="{FF2B5EF4-FFF2-40B4-BE49-F238E27FC236}">
                    <a16:creationId xmlns:a16="http://schemas.microsoft.com/office/drawing/2014/main" id="{383C2F4B-7AB1-49A4-98C4-969D0AE8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415" name="Image 1414">
                <a:extLst>
                  <a:ext uri="{FF2B5EF4-FFF2-40B4-BE49-F238E27FC236}">
                    <a16:creationId xmlns:a16="http://schemas.microsoft.com/office/drawing/2014/main" id="{2E43FA77-FA29-4099-AA82-AF13990E1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416" name="Image 1415">
                <a:extLst>
                  <a:ext uri="{FF2B5EF4-FFF2-40B4-BE49-F238E27FC236}">
                    <a16:creationId xmlns:a16="http://schemas.microsoft.com/office/drawing/2014/main" id="{846984CA-1997-4F68-872B-9FF4C0510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417" name="Image 1416">
                <a:extLst>
                  <a:ext uri="{FF2B5EF4-FFF2-40B4-BE49-F238E27FC236}">
                    <a16:creationId xmlns:a16="http://schemas.microsoft.com/office/drawing/2014/main" id="{82C1D643-1F45-4E35-B5E9-FE65FC1B0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418" name="Image 1417">
                <a:extLst>
                  <a:ext uri="{FF2B5EF4-FFF2-40B4-BE49-F238E27FC236}">
                    <a16:creationId xmlns:a16="http://schemas.microsoft.com/office/drawing/2014/main" id="{5B27E2F5-906C-4528-B962-FA4198C45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419" name="Image 1418">
                <a:extLst>
                  <a:ext uri="{FF2B5EF4-FFF2-40B4-BE49-F238E27FC236}">
                    <a16:creationId xmlns:a16="http://schemas.microsoft.com/office/drawing/2014/main" id="{0218EA2F-DB5A-4634-8C49-F89E5B52B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420" name="Image 1419">
                <a:extLst>
                  <a:ext uri="{FF2B5EF4-FFF2-40B4-BE49-F238E27FC236}">
                    <a16:creationId xmlns:a16="http://schemas.microsoft.com/office/drawing/2014/main" id="{AC3A284E-3E60-4B08-8077-608380602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421" name="Image 1420">
                <a:extLst>
                  <a:ext uri="{FF2B5EF4-FFF2-40B4-BE49-F238E27FC236}">
                    <a16:creationId xmlns:a16="http://schemas.microsoft.com/office/drawing/2014/main" id="{5518AD75-EE36-4E0A-9DD6-C21054BDE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512" name="Groupe 1511">
            <a:extLst>
              <a:ext uri="{FF2B5EF4-FFF2-40B4-BE49-F238E27FC236}">
                <a16:creationId xmlns:a16="http://schemas.microsoft.com/office/drawing/2014/main" id="{47045AEC-FE9E-415C-94D4-06A946B89EB6}"/>
              </a:ext>
            </a:extLst>
          </p:cNvPr>
          <p:cNvGrpSpPr/>
          <p:nvPr/>
        </p:nvGrpSpPr>
        <p:grpSpPr>
          <a:xfrm>
            <a:off x="2845232" y="254896"/>
            <a:ext cx="3381853" cy="2613382"/>
            <a:chOff x="5741085" y="2882939"/>
            <a:chExt cx="4628640" cy="3606711"/>
          </a:xfrm>
        </p:grpSpPr>
        <p:pic>
          <p:nvPicPr>
            <p:cNvPr id="1513" name="Image 1512">
              <a:extLst>
                <a:ext uri="{FF2B5EF4-FFF2-40B4-BE49-F238E27FC236}">
                  <a16:creationId xmlns:a16="http://schemas.microsoft.com/office/drawing/2014/main" id="{C3A774ED-827A-4236-949C-CA8142EAF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514" name="Groupe 1513">
              <a:extLst>
                <a:ext uri="{FF2B5EF4-FFF2-40B4-BE49-F238E27FC236}">
                  <a16:creationId xmlns:a16="http://schemas.microsoft.com/office/drawing/2014/main" id="{29F5138C-E817-41C8-94A8-59FD2C289CD2}"/>
                </a:ext>
              </a:extLst>
            </p:cNvPr>
            <p:cNvGrpSpPr/>
            <p:nvPr/>
          </p:nvGrpSpPr>
          <p:grpSpPr>
            <a:xfrm>
              <a:off x="7206702" y="4013909"/>
              <a:ext cx="2056839" cy="1537059"/>
              <a:chOff x="7810302" y="3101879"/>
              <a:chExt cx="2056839" cy="1537059"/>
            </a:xfrm>
          </p:grpSpPr>
          <p:pic>
            <p:nvPicPr>
              <p:cNvPr id="1614" name="Image 1613">
                <a:extLst>
                  <a:ext uri="{FF2B5EF4-FFF2-40B4-BE49-F238E27FC236}">
                    <a16:creationId xmlns:a16="http://schemas.microsoft.com/office/drawing/2014/main" id="{E82E169B-9B15-4459-B566-025DC4B23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15" name="Image 1614">
                <a:extLst>
                  <a:ext uri="{FF2B5EF4-FFF2-40B4-BE49-F238E27FC236}">
                    <a16:creationId xmlns:a16="http://schemas.microsoft.com/office/drawing/2014/main" id="{AE57DCBE-D18D-4E71-898E-690CC9863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16" name="Image 1615">
                <a:extLst>
                  <a:ext uri="{FF2B5EF4-FFF2-40B4-BE49-F238E27FC236}">
                    <a16:creationId xmlns:a16="http://schemas.microsoft.com/office/drawing/2014/main" id="{08E35450-D196-4438-B579-3BE43A959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17" name="Image 1616">
                <a:extLst>
                  <a:ext uri="{FF2B5EF4-FFF2-40B4-BE49-F238E27FC236}">
                    <a16:creationId xmlns:a16="http://schemas.microsoft.com/office/drawing/2014/main" id="{6ABCF0A5-34D2-44E5-8CA9-657CB2CC9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18" name="Image 1617">
                <a:extLst>
                  <a:ext uri="{FF2B5EF4-FFF2-40B4-BE49-F238E27FC236}">
                    <a16:creationId xmlns:a16="http://schemas.microsoft.com/office/drawing/2014/main" id="{2FB2A3EE-7832-47C0-8279-B268CB0F5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19" name="Image 1618">
                <a:extLst>
                  <a:ext uri="{FF2B5EF4-FFF2-40B4-BE49-F238E27FC236}">
                    <a16:creationId xmlns:a16="http://schemas.microsoft.com/office/drawing/2014/main" id="{948E09F3-2465-4A79-BD33-E3ABA16A3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20" name="Image 1619">
                <a:extLst>
                  <a:ext uri="{FF2B5EF4-FFF2-40B4-BE49-F238E27FC236}">
                    <a16:creationId xmlns:a16="http://schemas.microsoft.com/office/drawing/2014/main" id="{AF49D9C5-1B7A-4284-A60A-8E34D1FA8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21" name="Image 1620">
                <a:extLst>
                  <a:ext uri="{FF2B5EF4-FFF2-40B4-BE49-F238E27FC236}">
                    <a16:creationId xmlns:a16="http://schemas.microsoft.com/office/drawing/2014/main" id="{DF331F25-D0F6-492C-A316-AFDE5CEA8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22" name="Image 1621">
                <a:extLst>
                  <a:ext uri="{FF2B5EF4-FFF2-40B4-BE49-F238E27FC236}">
                    <a16:creationId xmlns:a16="http://schemas.microsoft.com/office/drawing/2014/main" id="{4913CBA8-AC22-44F3-BF5A-C714941C7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23" name="Image 1622">
                <a:extLst>
                  <a:ext uri="{FF2B5EF4-FFF2-40B4-BE49-F238E27FC236}">
                    <a16:creationId xmlns:a16="http://schemas.microsoft.com/office/drawing/2014/main" id="{933517CB-6D61-4DFF-BF29-B949FA663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15" name="Groupe 1514">
              <a:extLst>
                <a:ext uri="{FF2B5EF4-FFF2-40B4-BE49-F238E27FC236}">
                  <a16:creationId xmlns:a16="http://schemas.microsoft.com/office/drawing/2014/main" id="{6F5BA284-D414-4E79-90AD-FB9285FC6A73}"/>
                </a:ext>
              </a:extLst>
            </p:cNvPr>
            <p:cNvGrpSpPr/>
            <p:nvPr/>
          </p:nvGrpSpPr>
          <p:grpSpPr>
            <a:xfrm>
              <a:off x="5841733" y="4052021"/>
              <a:ext cx="2056839" cy="1537059"/>
              <a:chOff x="7810302" y="3101879"/>
              <a:chExt cx="2056839" cy="1537059"/>
            </a:xfrm>
          </p:grpSpPr>
          <p:pic>
            <p:nvPicPr>
              <p:cNvPr id="1604" name="Image 1603">
                <a:extLst>
                  <a:ext uri="{FF2B5EF4-FFF2-40B4-BE49-F238E27FC236}">
                    <a16:creationId xmlns:a16="http://schemas.microsoft.com/office/drawing/2014/main" id="{006ACE36-EDE1-4D9C-A0A7-B22581437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05" name="Image 1604">
                <a:extLst>
                  <a:ext uri="{FF2B5EF4-FFF2-40B4-BE49-F238E27FC236}">
                    <a16:creationId xmlns:a16="http://schemas.microsoft.com/office/drawing/2014/main" id="{F0B70603-39A4-4AB5-B2F6-07E84B984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06" name="Image 1605">
                <a:extLst>
                  <a:ext uri="{FF2B5EF4-FFF2-40B4-BE49-F238E27FC236}">
                    <a16:creationId xmlns:a16="http://schemas.microsoft.com/office/drawing/2014/main" id="{A4F0299C-13B1-4D80-A6E9-D7FE9ADC9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07" name="Image 1606">
                <a:extLst>
                  <a:ext uri="{FF2B5EF4-FFF2-40B4-BE49-F238E27FC236}">
                    <a16:creationId xmlns:a16="http://schemas.microsoft.com/office/drawing/2014/main" id="{B1FEC9DD-B846-48D4-897E-C24F7CDD3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08" name="Image 1607">
                <a:extLst>
                  <a:ext uri="{FF2B5EF4-FFF2-40B4-BE49-F238E27FC236}">
                    <a16:creationId xmlns:a16="http://schemas.microsoft.com/office/drawing/2014/main" id="{0F9C7659-53FF-405A-9B74-E5B972F83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09" name="Image 1608">
                <a:extLst>
                  <a:ext uri="{FF2B5EF4-FFF2-40B4-BE49-F238E27FC236}">
                    <a16:creationId xmlns:a16="http://schemas.microsoft.com/office/drawing/2014/main" id="{6885EDFA-BDAA-4FCD-A141-FFC0554B4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10" name="Image 1609">
                <a:extLst>
                  <a:ext uri="{FF2B5EF4-FFF2-40B4-BE49-F238E27FC236}">
                    <a16:creationId xmlns:a16="http://schemas.microsoft.com/office/drawing/2014/main" id="{305C4E28-E994-47ED-A730-7F660AA14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11" name="Image 1610">
                <a:extLst>
                  <a:ext uri="{FF2B5EF4-FFF2-40B4-BE49-F238E27FC236}">
                    <a16:creationId xmlns:a16="http://schemas.microsoft.com/office/drawing/2014/main" id="{36AD5AD0-7A66-45B9-857F-225D3DEE6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12" name="Image 1611">
                <a:extLst>
                  <a:ext uri="{FF2B5EF4-FFF2-40B4-BE49-F238E27FC236}">
                    <a16:creationId xmlns:a16="http://schemas.microsoft.com/office/drawing/2014/main" id="{9648581F-27FA-4809-81E4-C5CD3C3D2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13" name="Image 1612">
                <a:extLst>
                  <a:ext uri="{FF2B5EF4-FFF2-40B4-BE49-F238E27FC236}">
                    <a16:creationId xmlns:a16="http://schemas.microsoft.com/office/drawing/2014/main" id="{C1F43906-92C3-4482-9CD4-3608125DB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16" name="Groupe 1515">
              <a:extLst>
                <a:ext uri="{FF2B5EF4-FFF2-40B4-BE49-F238E27FC236}">
                  <a16:creationId xmlns:a16="http://schemas.microsoft.com/office/drawing/2014/main" id="{C02643E0-3ACE-44B1-A05C-EA0A3619A3CD}"/>
                </a:ext>
              </a:extLst>
            </p:cNvPr>
            <p:cNvGrpSpPr/>
            <p:nvPr/>
          </p:nvGrpSpPr>
          <p:grpSpPr>
            <a:xfrm>
              <a:off x="6544822" y="4690497"/>
              <a:ext cx="2056839" cy="1537059"/>
              <a:chOff x="7810302" y="3101879"/>
              <a:chExt cx="2056839" cy="1537059"/>
            </a:xfrm>
          </p:grpSpPr>
          <p:pic>
            <p:nvPicPr>
              <p:cNvPr id="1594" name="Image 1593">
                <a:extLst>
                  <a:ext uri="{FF2B5EF4-FFF2-40B4-BE49-F238E27FC236}">
                    <a16:creationId xmlns:a16="http://schemas.microsoft.com/office/drawing/2014/main" id="{FC37CDA1-D916-4AC7-A961-CAD074E15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95" name="Image 1594">
                <a:extLst>
                  <a:ext uri="{FF2B5EF4-FFF2-40B4-BE49-F238E27FC236}">
                    <a16:creationId xmlns:a16="http://schemas.microsoft.com/office/drawing/2014/main" id="{F36EA559-90CD-47D4-AC0A-53B04C7E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96" name="Image 1595">
                <a:extLst>
                  <a:ext uri="{FF2B5EF4-FFF2-40B4-BE49-F238E27FC236}">
                    <a16:creationId xmlns:a16="http://schemas.microsoft.com/office/drawing/2014/main" id="{3F024D56-0262-4AEF-80CE-7CBDDC55B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97" name="Image 1596">
                <a:extLst>
                  <a:ext uri="{FF2B5EF4-FFF2-40B4-BE49-F238E27FC236}">
                    <a16:creationId xmlns:a16="http://schemas.microsoft.com/office/drawing/2014/main" id="{BBF79A73-1BA8-4634-965A-AA58AE152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98" name="Image 1597">
                <a:extLst>
                  <a:ext uri="{FF2B5EF4-FFF2-40B4-BE49-F238E27FC236}">
                    <a16:creationId xmlns:a16="http://schemas.microsoft.com/office/drawing/2014/main" id="{A3F3E62A-1BE7-4DE9-8005-97A093DF0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99" name="Image 1598">
                <a:extLst>
                  <a:ext uri="{FF2B5EF4-FFF2-40B4-BE49-F238E27FC236}">
                    <a16:creationId xmlns:a16="http://schemas.microsoft.com/office/drawing/2014/main" id="{8AB8AAFC-D360-409A-BB75-268F5BE04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00" name="Image 1599">
                <a:extLst>
                  <a:ext uri="{FF2B5EF4-FFF2-40B4-BE49-F238E27FC236}">
                    <a16:creationId xmlns:a16="http://schemas.microsoft.com/office/drawing/2014/main" id="{8C89E445-3EBC-42CE-92C7-64C345450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01" name="Image 1600">
                <a:extLst>
                  <a:ext uri="{FF2B5EF4-FFF2-40B4-BE49-F238E27FC236}">
                    <a16:creationId xmlns:a16="http://schemas.microsoft.com/office/drawing/2014/main" id="{61E499AF-5D35-4144-9F46-CD8573E19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02" name="Image 1601">
                <a:extLst>
                  <a:ext uri="{FF2B5EF4-FFF2-40B4-BE49-F238E27FC236}">
                    <a16:creationId xmlns:a16="http://schemas.microsoft.com/office/drawing/2014/main" id="{F7184DC4-0F2A-4FE0-BD1E-178883330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03" name="Image 1602">
                <a:extLst>
                  <a:ext uri="{FF2B5EF4-FFF2-40B4-BE49-F238E27FC236}">
                    <a16:creationId xmlns:a16="http://schemas.microsoft.com/office/drawing/2014/main" id="{04DE5B30-9447-4DEF-AA2A-D2409B2F9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17" name="Groupe 1516">
              <a:extLst>
                <a:ext uri="{FF2B5EF4-FFF2-40B4-BE49-F238E27FC236}">
                  <a16:creationId xmlns:a16="http://schemas.microsoft.com/office/drawing/2014/main" id="{E6F0DE1D-F0B3-43B7-9BF8-CF986DBF4D65}"/>
                </a:ext>
              </a:extLst>
            </p:cNvPr>
            <p:cNvGrpSpPr/>
            <p:nvPr/>
          </p:nvGrpSpPr>
          <p:grpSpPr>
            <a:xfrm>
              <a:off x="7672844" y="4777870"/>
              <a:ext cx="2056839" cy="1537059"/>
              <a:chOff x="7810302" y="3101879"/>
              <a:chExt cx="2056839" cy="1537059"/>
            </a:xfrm>
          </p:grpSpPr>
          <p:pic>
            <p:nvPicPr>
              <p:cNvPr id="1584" name="Image 1583">
                <a:extLst>
                  <a:ext uri="{FF2B5EF4-FFF2-40B4-BE49-F238E27FC236}">
                    <a16:creationId xmlns:a16="http://schemas.microsoft.com/office/drawing/2014/main" id="{06327499-389C-4C5F-B533-A7EF93071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85" name="Image 1584">
                <a:extLst>
                  <a:ext uri="{FF2B5EF4-FFF2-40B4-BE49-F238E27FC236}">
                    <a16:creationId xmlns:a16="http://schemas.microsoft.com/office/drawing/2014/main" id="{B30FCCB0-D677-47F7-B669-73C67F5C1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86" name="Image 1585">
                <a:extLst>
                  <a:ext uri="{FF2B5EF4-FFF2-40B4-BE49-F238E27FC236}">
                    <a16:creationId xmlns:a16="http://schemas.microsoft.com/office/drawing/2014/main" id="{8394F34B-08CD-4F71-A692-59A3C0EB1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87" name="Image 1586">
                <a:extLst>
                  <a:ext uri="{FF2B5EF4-FFF2-40B4-BE49-F238E27FC236}">
                    <a16:creationId xmlns:a16="http://schemas.microsoft.com/office/drawing/2014/main" id="{A6A410A1-0FCA-42EE-8522-4FD21AE27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88" name="Image 1587">
                <a:extLst>
                  <a:ext uri="{FF2B5EF4-FFF2-40B4-BE49-F238E27FC236}">
                    <a16:creationId xmlns:a16="http://schemas.microsoft.com/office/drawing/2014/main" id="{B6157AF0-3EEF-4A70-966A-FA6B3DC34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89" name="Image 1588">
                <a:extLst>
                  <a:ext uri="{FF2B5EF4-FFF2-40B4-BE49-F238E27FC236}">
                    <a16:creationId xmlns:a16="http://schemas.microsoft.com/office/drawing/2014/main" id="{2AEAF636-8B16-47A6-AB6A-67A0A498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90" name="Image 1589">
                <a:extLst>
                  <a:ext uri="{FF2B5EF4-FFF2-40B4-BE49-F238E27FC236}">
                    <a16:creationId xmlns:a16="http://schemas.microsoft.com/office/drawing/2014/main" id="{1A0CA0DD-875E-4A00-B64C-E0CD7ED74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91" name="Image 1590">
                <a:extLst>
                  <a:ext uri="{FF2B5EF4-FFF2-40B4-BE49-F238E27FC236}">
                    <a16:creationId xmlns:a16="http://schemas.microsoft.com/office/drawing/2014/main" id="{01F31ED8-F388-429F-BFBA-84034EA8D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92" name="Image 1591">
                <a:extLst>
                  <a:ext uri="{FF2B5EF4-FFF2-40B4-BE49-F238E27FC236}">
                    <a16:creationId xmlns:a16="http://schemas.microsoft.com/office/drawing/2014/main" id="{2DE4944D-7D59-48A6-BCB9-4BA22CFA3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93" name="Image 1592">
                <a:extLst>
                  <a:ext uri="{FF2B5EF4-FFF2-40B4-BE49-F238E27FC236}">
                    <a16:creationId xmlns:a16="http://schemas.microsoft.com/office/drawing/2014/main" id="{A60606B8-2210-497B-96E7-EB3928C6C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18" name="Groupe 1517">
              <a:extLst>
                <a:ext uri="{FF2B5EF4-FFF2-40B4-BE49-F238E27FC236}">
                  <a16:creationId xmlns:a16="http://schemas.microsoft.com/office/drawing/2014/main" id="{6A1492F1-B4BF-4619-9BD8-85AC2835A493}"/>
                </a:ext>
              </a:extLst>
            </p:cNvPr>
            <p:cNvGrpSpPr/>
            <p:nvPr/>
          </p:nvGrpSpPr>
          <p:grpSpPr>
            <a:xfrm>
              <a:off x="8312886" y="4030227"/>
              <a:ext cx="2056839" cy="1537059"/>
              <a:chOff x="7810302" y="3101879"/>
              <a:chExt cx="2056839" cy="1537059"/>
            </a:xfrm>
          </p:grpSpPr>
          <p:pic>
            <p:nvPicPr>
              <p:cNvPr id="1574" name="Image 1573">
                <a:extLst>
                  <a:ext uri="{FF2B5EF4-FFF2-40B4-BE49-F238E27FC236}">
                    <a16:creationId xmlns:a16="http://schemas.microsoft.com/office/drawing/2014/main" id="{FB9CFE56-AB96-4D8E-9264-1D7E0546A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75" name="Image 1574">
                <a:extLst>
                  <a:ext uri="{FF2B5EF4-FFF2-40B4-BE49-F238E27FC236}">
                    <a16:creationId xmlns:a16="http://schemas.microsoft.com/office/drawing/2014/main" id="{28243FCC-B5BF-43CF-B0CC-70FF9A8CA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76" name="Image 1575">
                <a:extLst>
                  <a:ext uri="{FF2B5EF4-FFF2-40B4-BE49-F238E27FC236}">
                    <a16:creationId xmlns:a16="http://schemas.microsoft.com/office/drawing/2014/main" id="{58664C34-F1CD-4FD9-A1A5-1AB40451B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77" name="Image 1576">
                <a:extLst>
                  <a:ext uri="{FF2B5EF4-FFF2-40B4-BE49-F238E27FC236}">
                    <a16:creationId xmlns:a16="http://schemas.microsoft.com/office/drawing/2014/main" id="{925F81F6-265D-4767-B8A5-592593475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78" name="Image 1577">
                <a:extLst>
                  <a:ext uri="{FF2B5EF4-FFF2-40B4-BE49-F238E27FC236}">
                    <a16:creationId xmlns:a16="http://schemas.microsoft.com/office/drawing/2014/main" id="{4E359E8A-C163-4EC9-9863-C46A63EB2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79" name="Image 1578">
                <a:extLst>
                  <a:ext uri="{FF2B5EF4-FFF2-40B4-BE49-F238E27FC236}">
                    <a16:creationId xmlns:a16="http://schemas.microsoft.com/office/drawing/2014/main" id="{F3C6D2AB-833C-4EB9-84CA-C01D646FF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80" name="Image 1579">
                <a:extLst>
                  <a:ext uri="{FF2B5EF4-FFF2-40B4-BE49-F238E27FC236}">
                    <a16:creationId xmlns:a16="http://schemas.microsoft.com/office/drawing/2014/main" id="{11E75F39-2F92-40B2-88C1-0D1FF0DC3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81" name="Image 1580">
                <a:extLst>
                  <a:ext uri="{FF2B5EF4-FFF2-40B4-BE49-F238E27FC236}">
                    <a16:creationId xmlns:a16="http://schemas.microsoft.com/office/drawing/2014/main" id="{2777C40B-BDE0-4EE0-883C-C278C3650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82" name="Image 1581">
                <a:extLst>
                  <a:ext uri="{FF2B5EF4-FFF2-40B4-BE49-F238E27FC236}">
                    <a16:creationId xmlns:a16="http://schemas.microsoft.com/office/drawing/2014/main" id="{4C2F3F25-E1DE-41AC-BE00-8C051D3C6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83" name="Image 1582">
                <a:extLst>
                  <a:ext uri="{FF2B5EF4-FFF2-40B4-BE49-F238E27FC236}">
                    <a16:creationId xmlns:a16="http://schemas.microsoft.com/office/drawing/2014/main" id="{0FC423D7-8645-433D-B346-3EC297F39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19" name="Groupe 1518">
              <a:extLst>
                <a:ext uri="{FF2B5EF4-FFF2-40B4-BE49-F238E27FC236}">
                  <a16:creationId xmlns:a16="http://schemas.microsoft.com/office/drawing/2014/main" id="{2E6116EC-3D5C-48C9-A55B-8E7BE93D6A33}"/>
                </a:ext>
              </a:extLst>
            </p:cNvPr>
            <p:cNvGrpSpPr/>
            <p:nvPr/>
          </p:nvGrpSpPr>
          <p:grpSpPr>
            <a:xfrm>
              <a:off x="7841829" y="3464768"/>
              <a:ext cx="2056839" cy="1537059"/>
              <a:chOff x="7810302" y="3101879"/>
              <a:chExt cx="2056839" cy="1537059"/>
            </a:xfrm>
          </p:grpSpPr>
          <p:pic>
            <p:nvPicPr>
              <p:cNvPr id="1564" name="Image 1563">
                <a:extLst>
                  <a:ext uri="{FF2B5EF4-FFF2-40B4-BE49-F238E27FC236}">
                    <a16:creationId xmlns:a16="http://schemas.microsoft.com/office/drawing/2014/main" id="{E6D912D5-F362-46EC-9594-53131690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65" name="Image 1564">
                <a:extLst>
                  <a:ext uri="{FF2B5EF4-FFF2-40B4-BE49-F238E27FC236}">
                    <a16:creationId xmlns:a16="http://schemas.microsoft.com/office/drawing/2014/main" id="{68F9C913-8755-4923-8AD2-C5BF029F0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66" name="Image 1565">
                <a:extLst>
                  <a:ext uri="{FF2B5EF4-FFF2-40B4-BE49-F238E27FC236}">
                    <a16:creationId xmlns:a16="http://schemas.microsoft.com/office/drawing/2014/main" id="{01DFC807-81C9-4AD3-BF17-C312B621C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67" name="Image 1566">
                <a:extLst>
                  <a:ext uri="{FF2B5EF4-FFF2-40B4-BE49-F238E27FC236}">
                    <a16:creationId xmlns:a16="http://schemas.microsoft.com/office/drawing/2014/main" id="{12DBAB50-D265-4252-89A8-EC7CA2863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68" name="Image 1567">
                <a:extLst>
                  <a:ext uri="{FF2B5EF4-FFF2-40B4-BE49-F238E27FC236}">
                    <a16:creationId xmlns:a16="http://schemas.microsoft.com/office/drawing/2014/main" id="{726CCAD4-4BA3-41EE-B821-777DA0B7F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69" name="Image 1568">
                <a:extLst>
                  <a:ext uri="{FF2B5EF4-FFF2-40B4-BE49-F238E27FC236}">
                    <a16:creationId xmlns:a16="http://schemas.microsoft.com/office/drawing/2014/main" id="{A21E56DC-3944-4901-A8DB-0A451E0EF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70" name="Image 1569">
                <a:extLst>
                  <a:ext uri="{FF2B5EF4-FFF2-40B4-BE49-F238E27FC236}">
                    <a16:creationId xmlns:a16="http://schemas.microsoft.com/office/drawing/2014/main" id="{7031B29F-EDF4-4482-9C98-671FEAEE0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71" name="Image 1570">
                <a:extLst>
                  <a:ext uri="{FF2B5EF4-FFF2-40B4-BE49-F238E27FC236}">
                    <a16:creationId xmlns:a16="http://schemas.microsoft.com/office/drawing/2014/main" id="{1C035EB7-2227-4346-BD86-3AEE60492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72" name="Image 1571">
                <a:extLst>
                  <a:ext uri="{FF2B5EF4-FFF2-40B4-BE49-F238E27FC236}">
                    <a16:creationId xmlns:a16="http://schemas.microsoft.com/office/drawing/2014/main" id="{C6A94982-DF2C-4695-A627-25CC27DB7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73" name="Image 1572">
                <a:extLst>
                  <a:ext uri="{FF2B5EF4-FFF2-40B4-BE49-F238E27FC236}">
                    <a16:creationId xmlns:a16="http://schemas.microsoft.com/office/drawing/2014/main" id="{25EDBB0F-B546-42FD-8B13-B36C1283C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20" name="Groupe 1519">
              <a:extLst>
                <a:ext uri="{FF2B5EF4-FFF2-40B4-BE49-F238E27FC236}">
                  <a16:creationId xmlns:a16="http://schemas.microsoft.com/office/drawing/2014/main" id="{2F7654F9-A1D1-4B71-8244-09B9E9FC41BD}"/>
                </a:ext>
              </a:extLst>
            </p:cNvPr>
            <p:cNvGrpSpPr/>
            <p:nvPr/>
          </p:nvGrpSpPr>
          <p:grpSpPr>
            <a:xfrm>
              <a:off x="7701740" y="2882939"/>
              <a:ext cx="2056839" cy="1537059"/>
              <a:chOff x="7810302" y="3101879"/>
              <a:chExt cx="2056839" cy="1537059"/>
            </a:xfrm>
          </p:grpSpPr>
          <p:pic>
            <p:nvPicPr>
              <p:cNvPr id="1554" name="Image 1553">
                <a:extLst>
                  <a:ext uri="{FF2B5EF4-FFF2-40B4-BE49-F238E27FC236}">
                    <a16:creationId xmlns:a16="http://schemas.microsoft.com/office/drawing/2014/main" id="{CDE00B37-C7CB-4CA1-9360-ADF6B0731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55" name="Image 1554">
                <a:extLst>
                  <a:ext uri="{FF2B5EF4-FFF2-40B4-BE49-F238E27FC236}">
                    <a16:creationId xmlns:a16="http://schemas.microsoft.com/office/drawing/2014/main" id="{FB03D08D-8AF0-4EF9-B33F-BDEDF9C15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56" name="Image 1555">
                <a:extLst>
                  <a:ext uri="{FF2B5EF4-FFF2-40B4-BE49-F238E27FC236}">
                    <a16:creationId xmlns:a16="http://schemas.microsoft.com/office/drawing/2014/main" id="{E5E4FFD9-3960-4566-91F7-1D760A521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57" name="Image 1556">
                <a:extLst>
                  <a:ext uri="{FF2B5EF4-FFF2-40B4-BE49-F238E27FC236}">
                    <a16:creationId xmlns:a16="http://schemas.microsoft.com/office/drawing/2014/main" id="{44D8E2E6-31B6-4B8F-8C8D-6FD3151C1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58" name="Image 1557">
                <a:extLst>
                  <a:ext uri="{FF2B5EF4-FFF2-40B4-BE49-F238E27FC236}">
                    <a16:creationId xmlns:a16="http://schemas.microsoft.com/office/drawing/2014/main" id="{C195DCC9-7AD9-4171-BADD-D49A8A1C6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59" name="Image 1558">
                <a:extLst>
                  <a:ext uri="{FF2B5EF4-FFF2-40B4-BE49-F238E27FC236}">
                    <a16:creationId xmlns:a16="http://schemas.microsoft.com/office/drawing/2014/main" id="{40699FC5-77EC-4A7F-A7FE-1B6A78656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60" name="Image 1559">
                <a:extLst>
                  <a:ext uri="{FF2B5EF4-FFF2-40B4-BE49-F238E27FC236}">
                    <a16:creationId xmlns:a16="http://schemas.microsoft.com/office/drawing/2014/main" id="{7CEA0182-6A61-41AE-876F-BA7F21172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61" name="Image 1560">
                <a:extLst>
                  <a:ext uri="{FF2B5EF4-FFF2-40B4-BE49-F238E27FC236}">
                    <a16:creationId xmlns:a16="http://schemas.microsoft.com/office/drawing/2014/main" id="{2EC44EF9-EBCC-4DBF-913C-3CE9F9EF3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62" name="Image 1561">
                <a:extLst>
                  <a:ext uri="{FF2B5EF4-FFF2-40B4-BE49-F238E27FC236}">
                    <a16:creationId xmlns:a16="http://schemas.microsoft.com/office/drawing/2014/main" id="{4B5CF008-9390-45E1-9E04-B43F821C3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63" name="Image 1562">
                <a:extLst>
                  <a:ext uri="{FF2B5EF4-FFF2-40B4-BE49-F238E27FC236}">
                    <a16:creationId xmlns:a16="http://schemas.microsoft.com/office/drawing/2014/main" id="{8AB20DFA-C996-4288-BB98-9A3FD27DE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21" name="Groupe 1520">
              <a:extLst>
                <a:ext uri="{FF2B5EF4-FFF2-40B4-BE49-F238E27FC236}">
                  <a16:creationId xmlns:a16="http://schemas.microsoft.com/office/drawing/2014/main" id="{2D98F008-A095-4807-9834-9A88886579F6}"/>
                </a:ext>
              </a:extLst>
            </p:cNvPr>
            <p:cNvGrpSpPr/>
            <p:nvPr/>
          </p:nvGrpSpPr>
          <p:grpSpPr>
            <a:xfrm>
              <a:off x="6805866" y="3184587"/>
              <a:ext cx="2056839" cy="1537059"/>
              <a:chOff x="7810302" y="3101879"/>
              <a:chExt cx="2056839" cy="1537059"/>
            </a:xfrm>
          </p:grpSpPr>
          <p:pic>
            <p:nvPicPr>
              <p:cNvPr id="1544" name="Image 1543">
                <a:extLst>
                  <a:ext uri="{FF2B5EF4-FFF2-40B4-BE49-F238E27FC236}">
                    <a16:creationId xmlns:a16="http://schemas.microsoft.com/office/drawing/2014/main" id="{3AF669C2-90BE-40F4-9BA6-B1F75F0EA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45" name="Image 1544">
                <a:extLst>
                  <a:ext uri="{FF2B5EF4-FFF2-40B4-BE49-F238E27FC236}">
                    <a16:creationId xmlns:a16="http://schemas.microsoft.com/office/drawing/2014/main" id="{501C47B9-A643-4D1E-A6F9-92165A6BE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46" name="Image 1545">
                <a:extLst>
                  <a:ext uri="{FF2B5EF4-FFF2-40B4-BE49-F238E27FC236}">
                    <a16:creationId xmlns:a16="http://schemas.microsoft.com/office/drawing/2014/main" id="{A1FE4EA2-82A4-4E1F-BB9D-D991662ED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47" name="Image 1546">
                <a:extLst>
                  <a:ext uri="{FF2B5EF4-FFF2-40B4-BE49-F238E27FC236}">
                    <a16:creationId xmlns:a16="http://schemas.microsoft.com/office/drawing/2014/main" id="{AA317FA4-5B31-4F0E-84D5-8376CE4A0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48" name="Image 1547">
                <a:extLst>
                  <a:ext uri="{FF2B5EF4-FFF2-40B4-BE49-F238E27FC236}">
                    <a16:creationId xmlns:a16="http://schemas.microsoft.com/office/drawing/2014/main" id="{4C3FD751-2CB2-4EDA-87F9-D230C9579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49" name="Image 1548">
                <a:extLst>
                  <a:ext uri="{FF2B5EF4-FFF2-40B4-BE49-F238E27FC236}">
                    <a16:creationId xmlns:a16="http://schemas.microsoft.com/office/drawing/2014/main" id="{61AE18F1-B0EB-41AF-AFEC-CE1C880AA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50" name="Image 1549">
                <a:extLst>
                  <a:ext uri="{FF2B5EF4-FFF2-40B4-BE49-F238E27FC236}">
                    <a16:creationId xmlns:a16="http://schemas.microsoft.com/office/drawing/2014/main" id="{20E53A3B-4A4E-4845-9E76-B61DAEF94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51" name="Image 1550">
                <a:extLst>
                  <a:ext uri="{FF2B5EF4-FFF2-40B4-BE49-F238E27FC236}">
                    <a16:creationId xmlns:a16="http://schemas.microsoft.com/office/drawing/2014/main" id="{A8EE6725-2B11-4CB4-AF06-9DAFE3C6E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52" name="Image 1551">
                <a:extLst>
                  <a:ext uri="{FF2B5EF4-FFF2-40B4-BE49-F238E27FC236}">
                    <a16:creationId xmlns:a16="http://schemas.microsoft.com/office/drawing/2014/main" id="{8F285DBF-07B0-4EBB-92C7-9BB57F626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53" name="Image 1552">
                <a:extLst>
                  <a:ext uri="{FF2B5EF4-FFF2-40B4-BE49-F238E27FC236}">
                    <a16:creationId xmlns:a16="http://schemas.microsoft.com/office/drawing/2014/main" id="{974767B1-71E1-4DFD-98F6-1F6B1B8C4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22" name="Groupe 1521">
              <a:extLst>
                <a:ext uri="{FF2B5EF4-FFF2-40B4-BE49-F238E27FC236}">
                  <a16:creationId xmlns:a16="http://schemas.microsoft.com/office/drawing/2014/main" id="{6FE8C797-5FA0-419D-B0CD-AF8174A8CB09}"/>
                </a:ext>
              </a:extLst>
            </p:cNvPr>
            <p:cNvGrpSpPr/>
            <p:nvPr/>
          </p:nvGrpSpPr>
          <p:grpSpPr>
            <a:xfrm>
              <a:off x="5912918" y="3162337"/>
              <a:ext cx="2056839" cy="1537059"/>
              <a:chOff x="7810302" y="3101879"/>
              <a:chExt cx="2056839" cy="1537059"/>
            </a:xfrm>
          </p:grpSpPr>
          <p:pic>
            <p:nvPicPr>
              <p:cNvPr id="1534" name="Image 1533">
                <a:extLst>
                  <a:ext uri="{FF2B5EF4-FFF2-40B4-BE49-F238E27FC236}">
                    <a16:creationId xmlns:a16="http://schemas.microsoft.com/office/drawing/2014/main" id="{29A678CA-F4D3-4D9B-A8E8-960CBF9CB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35" name="Image 1534">
                <a:extLst>
                  <a:ext uri="{FF2B5EF4-FFF2-40B4-BE49-F238E27FC236}">
                    <a16:creationId xmlns:a16="http://schemas.microsoft.com/office/drawing/2014/main" id="{55E0AFB0-9542-4EC0-9EEA-913BF0056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36" name="Image 1535">
                <a:extLst>
                  <a:ext uri="{FF2B5EF4-FFF2-40B4-BE49-F238E27FC236}">
                    <a16:creationId xmlns:a16="http://schemas.microsoft.com/office/drawing/2014/main" id="{963D4EB0-8DA3-45EE-8282-9D214D18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37" name="Image 1536">
                <a:extLst>
                  <a:ext uri="{FF2B5EF4-FFF2-40B4-BE49-F238E27FC236}">
                    <a16:creationId xmlns:a16="http://schemas.microsoft.com/office/drawing/2014/main" id="{37A69376-44EE-4727-9AC0-EA6A1DC13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38" name="Image 1537">
                <a:extLst>
                  <a:ext uri="{FF2B5EF4-FFF2-40B4-BE49-F238E27FC236}">
                    <a16:creationId xmlns:a16="http://schemas.microsoft.com/office/drawing/2014/main" id="{39C1342D-1E0C-40B9-97EA-A5B017473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39" name="Image 1538">
                <a:extLst>
                  <a:ext uri="{FF2B5EF4-FFF2-40B4-BE49-F238E27FC236}">
                    <a16:creationId xmlns:a16="http://schemas.microsoft.com/office/drawing/2014/main" id="{47ECF26F-A194-4D69-8AEB-CB19531E3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40" name="Image 1539">
                <a:extLst>
                  <a:ext uri="{FF2B5EF4-FFF2-40B4-BE49-F238E27FC236}">
                    <a16:creationId xmlns:a16="http://schemas.microsoft.com/office/drawing/2014/main" id="{8A3E8781-5302-4A1F-82C6-D36DD2110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41" name="Image 1540">
                <a:extLst>
                  <a:ext uri="{FF2B5EF4-FFF2-40B4-BE49-F238E27FC236}">
                    <a16:creationId xmlns:a16="http://schemas.microsoft.com/office/drawing/2014/main" id="{31D56C44-8056-4E18-A27B-AFA86849D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42" name="Image 1541">
                <a:extLst>
                  <a:ext uri="{FF2B5EF4-FFF2-40B4-BE49-F238E27FC236}">
                    <a16:creationId xmlns:a16="http://schemas.microsoft.com/office/drawing/2014/main" id="{E6256E59-E371-4855-8055-6E047332C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43" name="Image 1542">
                <a:extLst>
                  <a:ext uri="{FF2B5EF4-FFF2-40B4-BE49-F238E27FC236}">
                    <a16:creationId xmlns:a16="http://schemas.microsoft.com/office/drawing/2014/main" id="{1E720536-8083-4C02-9865-481BEB64C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523" name="Groupe 1522">
              <a:extLst>
                <a:ext uri="{FF2B5EF4-FFF2-40B4-BE49-F238E27FC236}">
                  <a16:creationId xmlns:a16="http://schemas.microsoft.com/office/drawing/2014/main" id="{C89C3585-A4DB-4411-A6E9-C94FE9EA0EAA}"/>
                </a:ext>
              </a:extLst>
            </p:cNvPr>
            <p:cNvGrpSpPr/>
            <p:nvPr/>
          </p:nvGrpSpPr>
          <p:grpSpPr>
            <a:xfrm>
              <a:off x="5741085" y="4952591"/>
              <a:ext cx="2056839" cy="1537059"/>
              <a:chOff x="7810302" y="3101879"/>
              <a:chExt cx="2056839" cy="1537059"/>
            </a:xfrm>
          </p:grpSpPr>
          <p:pic>
            <p:nvPicPr>
              <p:cNvPr id="1524" name="Image 1523">
                <a:extLst>
                  <a:ext uri="{FF2B5EF4-FFF2-40B4-BE49-F238E27FC236}">
                    <a16:creationId xmlns:a16="http://schemas.microsoft.com/office/drawing/2014/main" id="{A0EA6FB2-6D5D-45B5-8BAB-EC12C574F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525" name="Image 1524">
                <a:extLst>
                  <a:ext uri="{FF2B5EF4-FFF2-40B4-BE49-F238E27FC236}">
                    <a16:creationId xmlns:a16="http://schemas.microsoft.com/office/drawing/2014/main" id="{3EBBFCFF-60D2-4412-958F-9BF723B2C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526" name="Image 1525">
                <a:extLst>
                  <a:ext uri="{FF2B5EF4-FFF2-40B4-BE49-F238E27FC236}">
                    <a16:creationId xmlns:a16="http://schemas.microsoft.com/office/drawing/2014/main" id="{4DDCB855-7C05-461A-908A-0A81F4700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527" name="Image 1526">
                <a:extLst>
                  <a:ext uri="{FF2B5EF4-FFF2-40B4-BE49-F238E27FC236}">
                    <a16:creationId xmlns:a16="http://schemas.microsoft.com/office/drawing/2014/main" id="{8D89B134-A5C0-4145-94D5-C0732B680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528" name="Image 1527">
                <a:extLst>
                  <a:ext uri="{FF2B5EF4-FFF2-40B4-BE49-F238E27FC236}">
                    <a16:creationId xmlns:a16="http://schemas.microsoft.com/office/drawing/2014/main" id="{50F8BF0F-7256-41A9-8087-B1D5E49FF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529" name="Image 1528">
                <a:extLst>
                  <a:ext uri="{FF2B5EF4-FFF2-40B4-BE49-F238E27FC236}">
                    <a16:creationId xmlns:a16="http://schemas.microsoft.com/office/drawing/2014/main" id="{25981597-1430-4D43-BC3E-9B55E471E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530" name="Image 1529">
                <a:extLst>
                  <a:ext uri="{FF2B5EF4-FFF2-40B4-BE49-F238E27FC236}">
                    <a16:creationId xmlns:a16="http://schemas.microsoft.com/office/drawing/2014/main" id="{2EDE63F9-D880-488F-BB98-76AABE42B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531" name="Image 1530">
                <a:extLst>
                  <a:ext uri="{FF2B5EF4-FFF2-40B4-BE49-F238E27FC236}">
                    <a16:creationId xmlns:a16="http://schemas.microsoft.com/office/drawing/2014/main" id="{9DF5ED96-ECD0-46A0-932B-0D3126FF1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532" name="Image 1531">
                <a:extLst>
                  <a:ext uri="{FF2B5EF4-FFF2-40B4-BE49-F238E27FC236}">
                    <a16:creationId xmlns:a16="http://schemas.microsoft.com/office/drawing/2014/main" id="{EC459003-C675-4494-A87B-1BBFF4C93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533" name="Image 1532">
                <a:extLst>
                  <a:ext uri="{FF2B5EF4-FFF2-40B4-BE49-F238E27FC236}">
                    <a16:creationId xmlns:a16="http://schemas.microsoft.com/office/drawing/2014/main" id="{75D0C3F4-43D7-4769-B494-0AB26EFF1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624" name="Groupe 1623">
            <a:extLst>
              <a:ext uri="{FF2B5EF4-FFF2-40B4-BE49-F238E27FC236}">
                <a16:creationId xmlns:a16="http://schemas.microsoft.com/office/drawing/2014/main" id="{08223B06-DBEE-47EF-A877-A5E38680FA3B}"/>
              </a:ext>
            </a:extLst>
          </p:cNvPr>
          <p:cNvGrpSpPr/>
          <p:nvPr/>
        </p:nvGrpSpPr>
        <p:grpSpPr>
          <a:xfrm>
            <a:off x="1396126" y="4213220"/>
            <a:ext cx="3381853" cy="2613382"/>
            <a:chOff x="5741085" y="2882939"/>
            <a:chExt cx="4628640" cy="3606711"/>
          </a:xfrm>
        </p:grpSpPr>
        <p:pic>
          <p:nvPicPr>
            <p:cNvPr id="1625" name="Image 1624">
              <a:extLst>
                <a:ext uri="{FF2B5EF4-FFF2-40B4-BE49-F238E27FC236}">
                  <a16:creationId xmlns:a16="http://schemas.microsoft.com/office/drawing/2014/main" id="{5EC01FCA-436D-4040-B3E1-E1A5E683C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626" name="Groupe 1625">
              <a:extLst>
                <a:ext uri="{FF2B5EF4-FFF2-40B4-BE49-F238E27FC236}">
                  <a16:creationId xmlns:a16="http://schemas.microsoft.com/office/drawing/2014/main" id="{A0DC5EF2-2545-4317-B1DC-0C375D4D5ACA}"/>
                </a:ext>
              </a:extLst>
            </p:cNvPr>
            <p:cNvGrpSpPr/>
            <p:nvPr/>
          </p:nvGrpSpPr>
          <p:grpSpPr>
            <a:xfrm>
              <a:off x="7206702" y="4013909"/>
              <a:ext cx="2056839" cy="1537059"/>
              <a:chOff x="7810302" y="3101879"/>
              <a:chExt cx="2056839" cy="1537059"/>
            </a:xfrm>
          </p:grpSpPr>
          <p:pic>
            <p:nvPicPr>
              <p:cNvPr id="1726" name="Image 1725">
                <a:extLst>
                  <a:ext uri="{FF2B5EF4-FFF2-40B4-BE49-F238E27FC236}">
                    <a16:creationId xmlns:a16="http://schemas.microsoft.com/office/drawing/2014/main" id="{CB009723-C872-4C3D-9711-B26879DD8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27" name="Image 1726">
                <a:extLst>
                  <a:ext uri="{FF2B5EF4-FFF2-40B4-BE49-F238E27FC236}">
                    <a16:creationId xmlns:a16="http://schemas.microsoft.com/office/drawing/2014/main" id="{60CF3DEE-25EB-40D1-B842-F588E04E8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728" name="Image 1727">
                <a:extLst>
                  <a:ext uri="{FF2B5EF4-FFF2-40B4-BE49-F238E27FC236}">
                    <a16:creationId xmlns:a16="http://schemas.microsoft.com/office/drawing/2014/main" id="{5127A203-9F39-4DD0-9D51-11E520E73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729" name="Image 1728">
                <a:extLst>
                  <a:ext uri="{FF2B5EF4-FFF2-40B4-BE49-F238E27FC236}">
                    <a16:creationId xmlns:a16="http://schemas.microsoft.com/office/drawing/2014/main" id="{5BE3A1B5-E546-408F-8CE0-72671B06E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30" name="Image 1729">
                <a:extLst>
                  <a:ext uri="{FF2B5EF4-FFF2-40B4-BE49-F238E27FC236}">
                    <a16:creationId xmlns:a16="http://schemas.microsoft.com/office/drawing/2014/main" id="{B45DC61D-1B35-478B-A208-E8CCB48E7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31" name="Image 1730">
                <a:extLst>
                  <a:ext uri="{FF2B5EF4-FFF2-40B4-BE49-F238E27FC236}">
                    <a16:creationId xmlns:a16="http://schemas.microsoft.com/office/drawing/2014/main" id="{C4813EE2-8B8C-42FE-8B7E-1B4E51111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32" name="Image 1731">
                <a:extLst>
                  <a:ext uri="{FF2B5EF4-FFF2-40B4-BE49-F238E27FC236}">
                    <a16:creationId xmlns:a16="http://schemas.microsoft.com/office/drawing/2014/main" id="{298A1EA1-979A-4FA0-8748-8F988EF5B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33" name="Image 1732">
                <a:extLst>
                  <a:ext uri="{FF2B5EF4-FFF2-40B4-BE49-F238E27FC236}">
                    <a16:creationId xmlns:a16="http://schemas.microsoft.com/office/drawing/2014/main" id="{E1B4131C-BED9-45E6-AF24-5CFEC7E54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34" name="Image 1733">
                <a:extLst>
                  <a:ext uri="{FF2B5EF4-FFF2-40B4-BE49-F238E27FC236}">
                    <a16:creationId xmlns:a16="http://schemas.microsoft.com/office/drawing/2014/main" id="{B6268859-C525-4586-BEA2-4193E7AE7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35" name="Image 1734">
                <a:extLst>
                  <a:ext uri="{FF2B5EF4-FFF2-40B4-BE49-F238E27FC236}">
                    <a16:creationId xmlns:a16="http://schemas.microsoft.com/office/drawing/2014/main" id="{290D1EE1-D26C-470D-872D-EFBAEDD55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27" name="Groupe 1626">
              <a:extLst>
                <a:ext uri="{FF2B5EF4-FFF2-40B4-BE49-F238E27FC236}">
                  <a16:creationId xmlns:a16="http://schemas.microsoft.com/office/drawing/2014/main" id="{0AC50243-B38B-4FDE-8F96-75A948A839FF}"/>
                </a:ext>
              </a:extLst>
            </p:cNvPr>
            <p:cNvGrpSpPr/>
            <p:nvPr/>
          </p:nvGrpSpPr>
          <p:grpSpPr>
            <a:xfrm>
              <a:off x="5841733" y="4052021"/>
              <a:ext cx="2056839" cy="1537059"/>
              <a:chOff x="7810302" y="3101879"/>
              <a:chExt cx="2056839" cy="1537059"/>
            </a:xfrm>
          </p:grpSpPr>
          <p:pic>
            <p:nvPicPr>
              <p:cNvPr id="1716" name="Image 1715">
                <a:extLst>
                  <a:ext uri="{FF2B5EF4-FFF2-40B4-BE49-F238E27FC236}">
                    <a16:creationId xmlns:a16="http://schemas.microsoft.com/office/drawing/2014/main" id="{D8B2C3B0-4DB8-4F99-B0D8-9CCD4FAC4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17" name="Image 1716">
                <a:extLst>
                  <a:ext uri="{FF2B5EF4-FFF2-40B4-BE49-F238E27FC236}">
                    <a16:creationId xmlns:a16="http://schemas.microsoft.com/office/drawing/2014/main" id="{C8269C7E-875A-4060-BC88-37A9A80CE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718" name="Image 1717">
                <a:extLst>
                  <a:ext uri="{FF2B5EF4-FFF2-40B4-BE49-F238E27FC236}">
                    <a16:creationId xmlns:a16="http://schemas.microsoft.com/office/drawing/2014/main" id="{3B0C5FBC-A044-41F1-BABA-0AA30C420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719" name="Image 1718">
                <a:extLst>
                  <a:ext uri="{FF2B5EF4-FFF2-40B4-BE49-F238E27FC236}">
                    <a16:creationId xmlns:a16="http://schemas.microsoft.com/office/drawing/2014/main" id="{C74288C1-6EBE-43A9-B785-B0866F179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20" name="Image 1719">
                <a:extLst>
                  <a:ext uri="{FF2B5EF4-FFF2-40B4-BE49-F238E27FC236}">
                    <a16:creationId xmlns:a16="http://schemas.microsoft.com/office/drawing/2014/main" id="{C5FCAFF1-6D63-4AF2-B2AB-0529082F5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21" name="Image 1720">
                <a:extLst>
                  <a:ext uri="{FF2B5EF4-FFF2-40B4-BE49-F238E27FC236}">
                    <a16:creationId xmlns:a16="http://schemas.microsoft.com/office/drawing/2014/main" id="{4E695033-A0DE-4A96-B365-243D68B3F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22" name="Image 1721">
                <a:extLst>
                  <a:ext uri="{FF2B5EF4-FFF2-40B4-BE49-F238E27FC236}">
                    <a16:creationId xmlns:a16="http://schemas.microsoft.com/office/drawing/2014/main" id="{BF17B74D-A003-4471-8376-9544E524B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23" name="Image 1722">
                <a:extLst>
                  <a:ext uri="{FF2B5EF4-FFF2-40B4-BE49-F238E27FC236}">
                    <a16:creationId xmlns:a16="http://schemas.microsoft.com/office/drawing/2014/main" id="{A8A2C1FA-8795-4012-81A9-5D7FE43BD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24" name="Image 1723">
                <a:extLst>
                  <a:ext uri="{FF2B5EF4-FFF2-40B4-BE49-F238E27FC236}">
                    <a16:creationId xmlns:a16="http://schemas.microsoft.com/office/drawing/2014/main" id="{305170ED-CDCA-4BE4-ABA6-40BCE621D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25" name="Image 1724">
                <a:extLst>
                  <a:ext uri="{FF2B5EF4-FFF2-40B4-BE49-F238E27FC236}">
                    <a16:creationId xmlns:a16="http://schemas.microsoft.com/office/drawing/2014/main" id="{AEFA08BD-D02B-4617-ADA3-8693E141A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28" name="Groupe 1627">
              <a:extLst>
                <a:ext uri="{FF2B5EF4-FFF2-40B4-BE49-F238E27FC236}">
                  <a16:creationId xmlns:a16="http://schemas.microsoft.com/office/drawing/2014/main" id="{DE707CC5-C54E-4A7E-B895-9E9A2824E6E2}"/>
                </a:ext>
              </a:extLst>
            </p:cNvPr>
            <p:cNvGrpSpPr/>
            <p:nvPr/>
          </p:nvGrpSpPr>
          <p:grpSpPr>
            <a:xfrm>
              <a:off x="6544822" y="4690497"/>
              <a:ext cx="2056839" cy="1537059"/>
              <a:chOff x="7810302" y="3101879"/>
              <a:chExt cx="2056839" cy="1537059"/>
            </a:xfrm>
          </p:grpSpPr>
          <p:pic>
            <p:nvPicPr>
              <p:cNvPr id="1706" name="Image 1705">
                <a:extLst>
                  <a:ext uri="{FF2B5EF4-FFF2-40B4-BE49-F238E27FC236}">
                    <a16:creationId xmlns:a16="http://schemas.microsoft.com/office/drawing/2014/main" id="{07B24735-E15E-44D3-A45B-8FEC3361D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07" name="Image 1706">
                <a:extLst>
                  <a:ext uri="{FF2B5EF4-FFF2-40B4-BE49-F238E27FC236}">
                    <a16:creationId xmlns:a16="http://schemas.microsoft.com/office/drawing/2014/main" id="{A5A7D94F-1F8C-43E9-ADAB-519FBDB9F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708" name="Image 1707">
                <a:extLst>
                  <a:ext uri="{FF2B5EF4-FFF2-40B4-BE49-F238E27FC236}">
                    <a16:creationId xmlns:a16="http://schemas.microsoft.com/office/drawing/2014/main" id="{C3920EAB-AFD2-4662-A2BF-D19B37FD3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709" name="Image 1708">
                <a:extLst>
                  <a:ext uri="{FF2B5EF4-FFF2-40B4-BE49-F238E27FC236}">
                    <a16:creationId xmlns:a16="http://schemas.microsoft.com/office/drawing/2014/main" id="{0F422D43-B35C-41F1-8F3D-DBE5E220D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10" name="Image 1709">
                <a:extLst>
                  <a:ext uri="{FF2B5EF4-FFF2-40B4-BE49-F238E27FC236}">
                    <a16:creationId xmlns:a16="http://schemas.microsoft.com/office/drawing/2014/main" id="{C315156C-7C7B-408F-A62A-CF084666F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11" name="Image 1710">
                <a:extLst>
                  <a:ext uri="{FF2B5EF4-FFF2-40B4-BE49-F238E27FC236}">
                    <a16:creationId xmlns:a16="http://schemas.microsoft.com/office/drawing/2014/main" id="{ED0908DA-5C83-4FE8-8AF3-2AD25B380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12" name="Image 1711">
                <a:extLst>
                  <a:ext uri="{FF2B5EF4-FFF2-40B4-BE49-F238E27FC236}">
                    <a16:creationId xmlns:a16="http://schemas.microsoft.com/office/drawing/2014/main" id="{C6E540AF-AB85-4044-8EB2-942A35305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13" name="Image 1712">
                <a:extLst>
                  <a:ext uri="{FF2B5EF4-FFF2-40B4-BE49-F238E27FC236}">
                    <a16:creationId xmlns:a16="http://schemas.microsoft.com/office/drawing/2014/main" id="{69CC0746-3EF8-4D4E-A991-63E78ACB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14" name="Image 1713">
                <a:extLst>
                  <a:ext uri="{FF2B5EF4-FFF2-40B4-BE49-F238E27FC236}">
                    <a16:creationId xmlns:a16="http://schemas.microsoft.com/office/drawing/2014/main" id="{2EF62A91-7711-4754-8BAC-A6800D5B4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15" name="Image 1714">
                <a:extLst>
                  <a:ext uri="{FF2B5EF4-FFF2-40B4-BE49-F238E27FC236}">
                    <a16:creationId xmlns:a16="http://schemas.microsoft.com/office/drawing/2014/main" id="{9E47312F-FBEB-4BD8-B47B-3B2C2ABC1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29" name="Groupe 1628">
              <a:extLst>
                <a:ext uri="{FF2B5EF4-FFF2-40B4-BE49-F238E27FC236}">
                  <a16:creationId xmlns:a16="http://schemas.microsoft.com/office/drawing/2014/main" id="{863FFD36-2415-4CC6-B07B-A38950C82477}"/>
                </a:ext>
              </a:extLst>
            </p:cNvPr>
            <p:cNvGrpSpPr/>
            <p:nvPr/>
          </p:nvGrpSpPr>
          <p:grpSpPr>
            <a:xfrm>
              <a:off x="7672844" y="4777870"/>
              <a:ext cx="2056839" cy="1537059"/>
              <a:chOff x="7810302" y="3101879"/>
              <a:chExt cx="2056839" cy="1537059"/>
            </a:xfrm>
          </p:grpSpPr>
          <p:pic>
            <p:nvPicPr>
              <p:cNvPr id="1696" name="Image 1695">
                <a:extLst>
                  <a:ext uri="{FF2B5EF4-FFF2-40B4-BE49-F238E27FC236}">
                    <a16:creationId xmlns:a16="http://schemas.microsoft.com/office/drawing/2014/main" id="{2D74B939-68D4-42F9-9E03-5C86C2974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97" name="Image 1696">
                <a:extLst>
                  <a:ext uri="{FF2B5EF4-FFF2-40B4-BE49-F238E27FC236}">
                    <a16:creationId xmlns:a16="http://schemas.microsoft.com/office/drawing/2014/main" id="{F856822A-619C-4AB1-B953-0D8569D0D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98" name="Image 1697">
                <a:extLst>
                  <a:ext uri="{FF2B5EF4-FFF2-40B4-BE49-F238E27FC236}">
                    <a16:creationId xmlns:a16="http://schemas.microsoft.com/office/drawing/2014/main" id="{06303488-C711-4312-A9B0-3A472B4D5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99" name="Image 1698">
                <a:extLst>
                  <a:ext uri="{FF2B5EF4-FFF2-40B4-BE49-F238E27FC236}">
                    <a16:creationId xmlns:a16="http://schemas.microsoft.com/office/drawing/2014/main" id="{14336B6A-05E9-41DA-B27F-3C980C63D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00" name="Image 1699">
                <a:extLst>
                  <a:ext uri="{FF2B5EF4-FFF2-40B4-BE49-F238E27FC236}">
                    <a16:creationId xmlns:a16="http://schemas.microsoft.com/office/drawing/2014/main" id="{C1809738-6D7F-44F7-97A9-2297C6FC2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01" name="Image 1700">
                <a:extLst>
                  <a:ext uri="{FF2B5EF4-FFF2-40B4-BE49-F238E27FC236}">
                    <a16:creationId xmlns:a16="http://schemas.microsoft.com/office/drawing/2014/main" id="{74826D51-C023-4331-ADEE-BFD490799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02" name="Image 1701">
                <a:extLst>
                  <a:ext uri="{FF2B5EF4-FFF2-40B4-BE49-F238E27FC236}">
                    <a16:creationId xmlns:a16="http://schemas.microsoft.com/office/drawing/2014/main" id="{89B0929E-0A9E-42DD-A6F9-6F580A2C4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03" name="Image 1702">
                <a:extLst>
                  <a:ext uri="{FF2B5EF4-FFF2-40B4-BE49-F238E27FC236}">
                    <a16:creationId xmlns:a16="http://schemas.microsoft.com/office/drawing/2014/main" id="{A96B5F24-5D9B-4B51-A685-ED673E2B4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04" name="Image 1703">
                <a:extLst>
                  <a:ext uri="{FF2B5EF4-FFF2-40B4-BE49-F238E27FC236}">
                    <a16:creationId xmlns:a16="http://schemas.microsoft.com/office/drawing/2014/main" id="{F21C5C1E-8E4A-49C9-8441-4DFBA5E60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05" name="Image 1704">
                <a:extLst>
                  <a:ext uri="{FF2B5EF4-FFF2-40B4-BE49-F238E27FC236}">
                    <a16:creationId xmlns:a16="http://schemas.microsoft.com/office/drawing/2014/main" id="{5BF46AE9-4A89-4654-9C3C-A25CF5A29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30" name="Groupe 1629">
              <a:extLst>
                <a:ext uri="{FF2B5EF4-FFF2-40B4-BE49-F238E27FC236}">
                  <a16:creationId xmlns:a16="http://schemas.microsoft.com/office/drawing/2014/main" id="{9F8ECE43-D1E6-4059-A6E0-4A1631A0B85D}"/>
                </a:ext>
              </a:extLst>
            </p:cNvPr>
            <p:cNvGrpSpPr/>
            <p:nvPr/>
          </p:nvGrpSpPr>
          <p:grpSpPr>
            <a:xfrm>
              <a:off x="8312886" y="4030227"/>
              <a:ext cx="2056839" cy="1537059"/>
              <a:chOff x="7810302" y="3101879"/>
              <a:chExt cx="2056839" cy="1537059"/>
            </a:xfrm>
          </p:grpSpPr>
          <p:pic>
            <p:nvPicPr>
              <p:cNvPr id="1686" name="Image 1685">
                <a:extLst>
                  <a:ext uri="{FF2B5EF4-FFF2-40B4-BE49-F238E27FC236}">
                    <a16:creationId xmlns:a16="http://schemas.microsoft.com/office/drawing/2014/main" id="{D799224E-A0C7-4A1A-9372-FC4B5A828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87" name="Image 1686">
                <a:extLst>
                  <a:ext uri="{FF2B5EF4-FFF2-40B4-BE49-F238E27FC236}">
                    <a16:creationId xmlns:a16="http://schemas.microsoft.com/office/drawing/2014/main" id="{E27A38BB-F7D4-4521-8913-8243DDC46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88" name="Image 1687">
                <a:extLst>
                  <a:ext uri="{FF2B5EF4-FFF2-40B4-BE49-F238E27FC236}">
                    <a16:creationId xmlns:a16="http://schemas.microsoft.com/office/drawing/2014/main" id="{DD79720A-A2D6-44F9-B542-F4F7996D5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89" name="Image 1688">
                <a:extLst>
                  <a:ext uri="{FF2B5EF4-FFF2-40B4-BE49-F238E27FC236}">
                    <a16:creationId xmlns:a16="http://schemas.microsoft.com/office/drawing/2014/main" id="{1733D56C-2CEE-4C99-9974-22942F638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90" name="Image 1689">
                <a:extLst>
                  <a:ext uri="{FF2B5EF4-FFF2-40B4-BE49-F238E27FC236}">
                    <a16:creationId xmlns:a16="http://schemas.microsoft.com/office/drawing/2014/main" id="{1E7105AA-B0C3-4E32-8FC5-4C5E173FF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91" name="Image 1690">
                <a:extLst>
                  <a:ext uri="{FF2B5EF4-FFF2-40B4-BE49-F238E27FC236}">
                    <a16:creationId xmlns:a16="http://schemas.microsoft.com/office/drawing/2014/main" id="{B7CA15E8-39D6-4699-9B0A-CC8FB8273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92" name="Image 1691">
                <a:extLst>
                  <a:ext uri="{FF2B5EF4-FFF2-40B4-BE49-F238E27FC236}">
                    <a16:creationId xmlns:a16="http://schemas.microsoft.com/office/drawing/2014/main" id="{DDAC3004-7374-4253-BDC2-43BD7583D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93" name="Image 1692">
                <a:extLst>
                  <a:ext uri="{FF2B5EF4-FFF2-40B4-BE49-F238E27FC236}">
                    <a16:creationId xmlns:a16="http://schemas.microsoft.com/office/drawing/2014/main" id="{BDF2BC0F-5300-429D-AD40-D8BAF8A47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94" name="Image 1693">
                <a:extLst>
                  <a:ext uri="{FF2B5EF4-FFF2-40B4-BE49-F238E27FC236}">
                    <a16:creationId xmlns:a16="http://schemas.microsoft.com/office/drawing/2014/main" id="{3E225BC7-791A-4C36-85A0-F3C47CAA4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95" name="Image 1694">
                <a:extLst>
                  <a:ext uri="{FF2B5EF4-FFF2-40B4-BE49-F238E27FC236}">
                    <a16:creationId xmlns:a16="http://schemas.microsoft.com/office/drawing/2014/main" id="{ACFC8CE2-1B9B-4733-A80C-01824B040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31" name="Groupe 1630">
              <a:extLst>
                <a:ext uri="{FF2B5EF4-FFF2-40B4-BE49-F238E27FC236}">
                  <a16:creationId xmlns:a16="http://schemas.microsoft.com/office/drawing/2014/main" id="{8E767A99-5120-4FFF-BCF2-05DEAACC60E4}"/>
                </a:ext>
              </a:extLst>
            </p:cNvPr>
            <p:cNvGrpSpPr/>
            <p:nvPr/>
          </p:nvGrpSpPr>
          <p:grpSpPr>
            <a:xfrm>
              <a:off x="7841829" y="3464768"/>
              <a:ext cx="2056839" cy="1537059"/>
              <a:chOff x="7810302" y="3101879"/>
              <a:chExt cx="2056839" cy="1537059"/>
            </a:xfrm>
          </p:grpSpPr>
          <p:pic>
            <p:nvPicPr>
              <p:cNvPr id="1676" name="Image 1675">
                <a:extLst>
                  <a:ext uri="{FF2B5EF4-FFF2-40B4-BE49-F238E27FC236}">
                    <a16:creationId xmlns:a16="http://schemas.microsoft.com/office/drawing/2014/main" id="{99CDE5D9-E0BE-4B2B-952A-540C42887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77" name="Image 1676">
                <a:extLst>
                  <a:ext uri="{FF2B5EF4-FFF2-40B4-BE49-F238E27FC236}">
                    <a16:creationId xmlns:a16="http://schemas.microsoft.com/office/drawing/2014/main" id="{8D83770B-8B92-4EC0-B549-B704E620A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78" name="Image 1677">
                <a:extLst>
                  <a:ext uri="{FF2B5EF4-FFF2-40B4-BE49-F238E27FC236}">
                    <a16:creationId xmlns:a16="http://schemas.microsoft.com/office/drawing/2014/main" id="{CC10E57D-4B04-4509-8690-33A1AD36E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79" name="Image 1678">
                <a:extLst>
                  <a:ext uri="{FF2B5EF4-FFF2-40B4-BE49-F238E27FC236}">
                    <a16:creationId xmlns:a16="http://schemas.microsoft.com/office/drawing/2014/main" id="{1780AAE9-5D06-4201-8559-834E5E32C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80" name="Image 1679">
                <a:extLst>
                  <a:ext uri="{FF2B5EF4-FFF2-40B4-BE49-F238E27FC236}">
                    <a16:creationId xmlns:a16="http://schemas.microsoft.com/office/drawing/2014/main" id="{AA27E7DB-B38C-4803-B977-94EE1D152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81" name="Image 1680">
                <a:extLst>
                  <a:ext uri="{FF2B5EF4-FFF2-40B4-BE49-F238E27FC236}">
                    <a16:creationId xmlns:a16="http://schemas.microsoft.com/office/drawing/2014/main" id="{3E2E9B56-C164-4214-A2C2-AAD5A49C5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82" name="Image 1681">
                <a:extLst>
                  <a:ext uri="{FF2B5EF4-FFF2-40B4-BE49-F238E27FC236}">
                    <a16:creationId xmlns:a16="http://schemas.microsoft.com/office/drawing/2014/main" id="{8AFBD575-25A0-42CC-BB0B-D1189E8FF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83" name="Image 1682">
                <a:extLst>
                  <a:ext uri="{FF2B5EF4-FFF2-40B4-BE49-F238E27FC236}">
                    <a16:creationId xmlns:a16="http://schemas.microsoft.com/office/drawing/2014/main" id="{D1A9581D-3DA6-48BB-910E-A0DDEADAD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84" name="Image 1683">
                <a:extLst>
                  <a:ext uri="{FF2B5EF4-FFF2-40B4-BE49-F238E27FC236}">
                    <a16:creationId xmlns:a16="http://schemas.microsoft.com/office/drawing/2014/main" id="{E0FF409E-24A4-48D0-B255-F12DFBB32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85" name="Image 1684">
                <a:extLst>
                  <a:ext uri="{FF2B5EF4-FFF2-40B4-BE49-F238E27FC236}">
                    <a16:creationId xmlns:a16="http://schemas.microsoft.com/office/drawing/2014/main" id="{FC2D43CA-B8B3-4369-8ED0-F3997FE34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32" name="Groupe 1631">
              <a:extLst>
                <a:ext uri="{FF2B5EF4-FFF2-40B4-BE49-F238E27FC236}">
                  <a16:creationId xmlns:a16="http://schemas.microsoft.com/office/drawing/2014/main" id="{096B5124-5070-4B8B-BDEF-F25C50B6738B}"/>
                </a:ext>
              </a:extLst>
            </p:cNvPr>
            <p:cNvGrpSpPr/>
            <p:nvPr/>
          </p:nvGrpSpPr>
          <p:grpSpPr>
            <a:xfrm>
              <a:off x="7701740" y="2882939"/>
              <a:ext cx="2056839" cy="1537059"/>
              <a:chOff x="7810302" y="3101879"/>
              <a:chExt cx="2056839" cy="1537059"/>
            </a:xfrm>
          </p:grpSpPr>
          <p:pic>
            <p:nvPicPr>
              <p:cNvPr id="1666" name="Image 1665">
                <a:extLst>
                  <a:ext uri="{FF2B5EF4-FFF2-40B4-BE49-F238E27FC236}">
                    <a16:creationId xmlns:a16="http://schemas.microsoft.com/office/drawing/2014/main" id="{34295D08-97D9-40CE-AB38-DBEF1B68C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67" name="Image 1666">
                <a:extLst>
                  <a:ext uri="{FF2B5EF4-FFF2-40B4-BE49-F238E27FC236}">
                    <a16:creationId xmlns:a16="http://schemas.microsoft.com/office/drawing/2014/main" id="{1AF57A72-E702-42A1-B56B-76C4C964A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68" name="Image 1667">
                <a:extLst>
                  <a:ext uri="{FF2B5EF4-FFF2-40B4-BE49-F238E27FC236}">
                    <a16:creationId xmlns:a16="http://schemas.microsoft.com/office/drawing/2014/main" id="{BC3B85CF-6E2C-46D9-8D2E-2644AD334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69" name="Image 1668">
                <a:extLst>
                  <a:ext uri="{FF2B5EF4-FFF2-40B4-BE49-F238E27FC236}">
                    <a16:creationId xmlns:a16="http://schemas.microsoft.com/office/drawing/2014/main" id="{FED31CDB-4463-4B09-8FA7-A4AB74A67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70" name="Image 1669">
                <a:extLst>
                  <a:ext uri="{FF2B5EF4-FFF2-40B4-BE49-F238E27FC236}">
                    <a16:creationId xmlns:a16="http://schemas.microsoft.com/office/drawing/2014/main" id="{78339B5F-0E01-4E4B-AC8B-43A747C23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71" name="Image 1670">
                <a:extLst>
                  <a:ext uri="{FF2B5EF4-FFF2-40B4-BE49-F238E27FC236}">
                    <a16:creationId xmlns:a16="http://schemas.microsoft.com/office/drawing/2014/main" id="{3B81CB54-68C8-441F-9135-5BA4F8466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72" name="Image 1671">
                <a:extLst>
                  <a:ext uri="{FF2B5EF4-FFF2-40B4-BE49-F238E27FC236}">
                    <a16:creationId xmlns:a16="http://schemas.microsoft.com/office/drawing/2014/main" id="{83AF6323-9227-4860-892D-54E8650DE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73" name="Image 1672">
                <a:extLst>
                  <a:ext uri="{FF2B5EF4-FFF2-40B4-BE49-F238E27FC236}">
                    <a16:creationId xmlns:a16="http://schemas.microsoft.com/office/drawing/2014/main" id="{BDE0BEDA-0DBD-42F4-A3EF-A79AF2D0C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74" name="Image 1673">
                <a:extLst>
                  <a:ext uri="{FF2B5EF4-FFF2-40B4-BE49-F238E27FC236}">
                    <a16:creationId xmlns:a16="http://schemas.microsoft.com/office/drawing/2014/main" id="{8947B661-6CFF-42EC-A2EE-F2FC4FA38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75" name="Image 1674">
                <a:extLst>
                  <a:ext uri="{FF2B5EF4-FFF2-40B4-BE49-F238E27FC236}">
                    <a16:creationId xmlns:a16="http://schemas.microsoft.com/office/drawing/2014/main" id="{8342E617-9800-4518-8408-7D42A9EE6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33" name="Groupe 1632">
              <a:extLst>
                <a:ext uri="{FF2B5EF4-FFF2-40B4-BE49-F238E27FC236}">
                  <a16:creationId xmlns:a16="http://schemas.microsoft.com/office/drawing/2014/main" id="{556A979A-D6F7-439E-A00F-26B0BD2DD4D3}"/>
                </a:ext>
              </a:extLst>
            </p:cNvPr>
            <p:cNvGrpSpPr/>
            <p:nvPr/>
          </p:nvGrpSpPr>
          <p:grpSpPr>
            <a:xfrm>
              <a:off x="6805866" y="3184587"/>
              <a:ext cx="2056839" cy="1537059"/>
              <a:chOff x="7810302" y="3101879"/>
              <a:chExt cx="2056839" cy="1537059"/>
            </a:xfrm>
          </p:grpSpPr>
          <p:pic>
            <p:nvPicPr>
              <p:cNvPr id="1656" name="Image 1655">
                <a:extLst>
                  <a:ext uri="{FF2B5EF4-FFF2-40B4-BE49-F238E27FC236}">
                    <a16:creationId xmlns:a16="http://schemas.microsoft.com/office/drawing/2014/main" id="{081188BD-EC75-460F-98F7-D1B4433B7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57" name="Image 1656">
                <a:extLst>
                  <a:ext uri="{FF2B5EF4-FFF2-40B4-BE49-F238E27FC236}">
                    <a16:creationId xmlns:a16="http://schemas.microsoft.com/office/drawing/2014/main" id="{F3A88792-63D7-47ED-ADB5-D2FCC6758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58" name="Image 1657">
                <a:extLst>
                  <a:ext uri="{FF2B5EF4-FFF2-40B4-BE49-F238E27FC236}">
                    <a16:creationId xmlns:a16="http://schemas.microsoft.com/office/drawing/2014/main" id="{F57AB099-9574-474D-B2FD-6C0277C4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59" name="Image 1658">
                <a:extLst>
                  <a:ext uri="{FF2B5EF4-FFF2-40B4-BE49-F238E27FC236}">
                    <a16:creationId xmlns:a16="http://schemas.microsoft.com/office/drawing/2014/main" id="{267D4C14-1E5A-4A2D-B198-85AD82E8B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60" name="Image 1659">
                <a:extLst>
                  <a:ext uri="{FF2B5EF4-FFF2-40B4-BE49-F238E27FC236}">
                    <a16:creationId xmlns:a16="http://schemas.microsoft.com/office/drawing/2014/main" id="{988A1E72-3141-487D-A7D1-FC36855B2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61" name="Image 1660">
                <a:extLst>
                  <a:ext uri="{FF2B5EF4-FFF2-40B4-BE49-F238E27FC236}">
                    <a16:creationId xmlns:a16="http://schemas.microsoft.com/office/drawing/2014/main" id="{0759DFE9-5DBE-4D0A-A918-55FA395D7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62" name="Image 1661">
                <a:extLst>
                  <a:ext uri="{FF2B5EF4-FFF2-40B4-BE49-F238E27FC236}">
                    <a16:creationId xmlns:a16="http://schemas.microsoft.com/office/drawing/2014/main" id="{D9372798-EAEB-4A54-8163-717CDCF85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63" name="Image 1662">
                <a:extLst>
                  <a:ext uri="{FF2B5EF4-FFF2-40B4-BE49-F238E27FC236}">
                    <a16:creationId xmlns:a16="http://schemas.microsoft.com/office/drawing/2014/main" id="{A959E064-A3E7-4746-A370-A62B27CF5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64" name="Image 1663">
                <a:extLst>
                  <a:ext uri="{FF2B5EF4-FFF2-40B4-BE49-F238E27FC236}">
                    <a16:creationId xmlns:a16="http://schemas.microsoft.com/office/drawing/2014/main" id="{87F94C75-DE5E-4F16-B776-3EECCAB4E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65" name="Image 1664">
                <a:extLst>
                  <a:ext uri="{FF2B5EF4-FFF2-40B4-BE49-F238E27FC236}">
                    <a16:creationId xmlns:a16="http://schemas.microsoft.com/office/drawing/2014/main" id="{5DE1BDAB-ED3B-4264-A9A5-3D30D6454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34" name="Groupe 1633">
              <a:extLst>
                <a:ext uri="{FF2B5EF4-FFF2-40B4-BE49-F238E27FC236}">
                  <a16:creationId xmlns:a16="http://schemas.microsoft.com/office/drawing/2014/main" id="{D9A99686-409D-43B5-A32F-BBD32EE84B2F}"/>
                </a:ext>
              </a:extLst>
            </p:cNvPr>
            <p:cNvGrpSpPr/>
            <p:nvPr/>
          </p:nvGrpSpPr>
          <p:grpSpPr>
            <a:xfrm>
              <a:off x="5912918" y="3162337"/>
              <a:ext cx="2056839" cy="1537059"/>
              <a:chOff x="7810302" y="3101879"/>
              <a:chExt cx="2056839" cy="1537059"/>
            </a:xfrm>
          </p:grpSpPr>
          <p:pic>
            <p:nvPicPr>
              <p:cNvPr id="1646" name="Image 1645">
                <a:extLst>
                  <a:ext uri="{FF2B5EF4-FFF2-40B4-BE49-F238E27FC236}">
                    <a16:creationId xmlns:a16="http://schemas.microsoft.com/office/drawing/2014/main" id="{BB23640A-ECCA-4D5D-80A9-9CC5E49A3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47" name="Image 1646">
                <a:extLst>
                  <a:ext uri="{FF2B5EF4-FFF2-40B4-BE49-F238E27FC236}">
                    <a16:creationId xmlns:a16="http://schemas.microsoft.com/office/drawing/2014/main" id="{3CB4667E-AD85-4F2A-9B5A-623337708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48" name="Image 1647">
                <a:extLst>
                  <a:ext uri="{FF2B5EF4-FFF2-40B4-BE49-F238E27FC236}">
                    <a16:creationId xmlns:a16="http://schemas.microsoft.com/office/drawing/2014/main" id="{DEDB2C9D-5547-4AD8-8BBC-230555786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49" name="Image 1648">
                <a:extLst>
                  <a:ext uri="{FF2B5EF4-FFF2-40B4-BE49-F238E27FC236}">
                    <a16:creationId xmlns:a16="http://schemas.microsoft.com/office/drawing/2014/main" id="{C02FFE64-9C68-457F-AAC0-0B2C9C2AF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50" name="Image 1649">
                <a:extLst>
                  <a:ext uri="{FF2B5EF4-FFF2-40B4-BE49-F238E27FC236}">
                    <a16:creationId xmlns:a16="http://schemas.microsoft.com/office/drawing/2014/main" id="{153D8AD0-EE82-49BB-9B33-EB32A0F87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51" name="Image 1650">
                <a:extLst>
                  <a:ext uri="{FF2B5EF4-FFF2-40B4-BE49-F238E27FC236}">
                    <a16:creationId xmlns:a16="http://schemas.microsoft.com/office/drawing/2014/main" id="{B23826A6-5576-418B-8A33-D02D4F523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52" name="Image 1651">
                <a:extLst>
                  <a:ext uri="{FF2B5EF4-FFF2-40B4-BE49-F238E27FC236}">
                    <a16:creationId xmlns:a16="http://schemas.microsoft.com/office/drawing/2014/main" id="{924F4D16-4F10-4E7E-8136-826A85157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53" name="Image 1652">
                <a:extLst>
                  <a:ext uri="{FF2B5EF4-FFF2-40B4-BE49-F238E27FC236}">
                    <a16:creationId xmlns:a16="http://schemas.microsoft.com/office/drawing/2014/main" id="{66EEBFFC-A3BD-498F-96A2-9C0C23467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54" name="Image 1653">
                <a:extLst>
                  <a:ext uri="{FF2B5EF4-FFF2-40B4-BE49-F238E27FC236}">
                    <a16:creationId xmlns:a16="http://schemas.microsoft.com/office/drawing/2014/main" id="{EA1AA85F-9E56-4417-A3F9-8B7023301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55" name="Image 1654">
                <a:extLst>
                  <a:ext uri="{FF2B5EF4-FFF2-40B4-BE49-F238E27FC236}">
                    <a16:creationId xmlns:a16="http://schemas.microsoft.com/office/drawing/2014/main" id="{263C3D8A-85EB-47C9-A196-3C2D13E80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635" name="Groupe 1634">
              <a:extLst>
                <a:ext uri="{FF2B5EF4-FFF2-40B4-BE49-F238E27FC236}">
                  <a16:creationId xmlns:a16="http://schemas.microsoft.com/office/drawing/2014/main" id="{AD8BC86B-D2A5-42E8-A4E8-0EF25B3F2422}"/>
                </a:ext>
              </a:extLst>
            </p:cNvPr>
            <p:cNvGrpSpPr/>
            <p:nvPr/>
          </p:nvGrpSpPr>
          <p:grpSpPr>
            <a:xfrm>
              <a:off x="5741085" y="4952591"/>
              <a:ext cx="2056839" cy="1537059"/>
              <a:chOff x="7810302" y="3101879"/>
              <a:chExt cx="2056839" cy="1537059"/>
            </a:xfrm>
          </p:grpSpPr>
          <p:pic>
            <p:nvPicPr>
              <p:cNvPr id="1636" name="Image 1635">
                <a:extLst>
                  <a:ext uri="{FF2B5EF4-FFF2-40B4-BE49-F238E27FC236}">
                    <a16:creationId xmlns:a16="http://schemas.microsoft.com/office/drawing/2014/main" id="{A0194FCF-17B3-4196-BE31-140B09A2E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637" name="Image 1636">
                <a:extLst>
                  <a:ext uri="{FF2B5EF4-FFF2-40B4-BE49-F238E27FC236}">
                    <a16:creationId xmlns:a16="http://schemas.microsoft.com/office/drawing/2014/main" id="{803D4326-05AC-4819-AF58-8C37A9177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638" name="Image 1637">
                <a:extLst>
                  <a:ext uri="{FF2B5EF4-FFF2-40B4-BE49-F238E27FC236}">
                    <a16:creationId xmlns:a16="http://schemas.microsoft.com/office/drawing/2014/main" id="{065B3304-18B7-4C0D-81CC-86F63F252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639" name="Image 1638">
                <a:extLst>
                  <a:ext uri="{FF2B5EF4-FFF2-40B4-BE49-F238E27FC236}">
                    <a16:creationId xmlns:a16="http://schemas.microsoft.com/office/drawing/2014/main" id="{296CE5CF-DDE6-4208-954B-594500515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640" name="Image 1639">
                <a:extLst>
                  <a:ext uri="{FF2B5EF4-FFF2-40B4-BE49-F238E27FC236}">
                    <a16:creationId xmlns:a16="http://schemas.microsoft.com/office/drawing/2014/main" id="{BED03CBF-5688-42C5-BDC3-C099B494D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641" name="Image 1640">
                <a:extLst>
                  <a:ext uri="{FF2B5EF4-FFF2-40B4-BE49-F238E27FC236}">
                    <a16:creationId xmlns:a16="http://schemas.microsoft.com/office/drawing/2014/main" id="{AB42CABA-EAD3-4C77-8306-6EC824245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642" name="Image 1641">
                <a:extLst>
                  <a:ext uri="{FF2B5EF4-FFF2-40B4-BE49-F238E27FC236}">
                    <a16:creationId xmlns:a16="http://schemas.microsoft.com/office/drawing/2014/main" id="{094AF9E4-83D2-4580-8338-E68BE35B6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643" name="Image 1642">
                <a:extLst>
                  <a:ext uri="{FF2B5EF4-FFF2-40B4-BE49-F238E27FC236}">
                    <a16:creationId xmlns:a16="http://schemas.microsoft.com/office/drawing/2014/main" id="{1AE4FC8F-6C56-4EC5-BB95-5E54D6BE7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644" name="Image 1643">
                <a:extLst>
                  <a:ext uri="{FF2B5EF4-FFF2-40B4-BE49-F238E27FC236}">
                    <a16:creationId xmlns:a16="http://schemas.microsoft.com/office/drawing/2014/main" id="{DFEF09C9-C5BC-4A26-94C7-93295691E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645" name="Image 1644">
                <a:extLst>
                  <a:ext uri="{FF2B5EF4-FFF2-40B4-BE49-F238E27FC236}">
                    <a16:creationId xmlns:a16="http://schemas.microsoft.com/office/drawing/2014/main" id="{D7410271-32E8-491B-ADDD-154F25099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736" name="Groupe 1735">
            <a:extLst>
              <a:ext uri="{FF2B5EF4-FFF2-40B4-BE49-F238E27FC236}">
                <a16:creationId xmlns:a16="http://schemas.microsoft.com/office/drawing/2014/main" id="{B260BA74-C975-4379-836A-19835926AA23}"/>
              </a:ext>
            </a:extLst>
          </p:cNvPr>
          <p:cNvGrpSpPr/>
          <p:nvPr/>
        </p:nvGrpSpPr>
        <p:grpSpPr>
          <a:xfrm>
            <a:off x="1510729" y="2265077"/>
            <a:ext cx="3381853" cy="2613382"/>
            <a:chOff x="5741085" y="2882939"/>
            <a:chExt cx="4628640" cy="3606711"/>
          </a:xfrm>
        </p:grpSpPr>
        <p:pic>
          <p:nvPicPr>
            <p:cNvPr id="1737" name="Image 1736">
              <a:extLst>
                <a:ext uri="{FF2B5EF4-FFF2-40B4-BE49-F238E27FC236}">
                  <a16:creationId xmlns:a16="http://schemas.microsoft.com/office/drawing/2014/main" id="{69242D4C-9DC3-49B1-B0CA-63A305209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738" name="Groupe 1737">
              <a:extLst>
                <a:ext uri="{FF2B5EF4-FFF2-40B4-BE49-F238E27FC236}">
                  <a16:creationId xmlns:a16="http://schemas.microsoft.com/office/drawing/2014/main" id="{D2DDF411-8020-46A8-B23A-37757A81CA24}"/>
                </a:ext>
              </a:extLst>
            </p:cNvPr>
            <p:cNvGrpSpPr/>
            <p:nvPr/>
          </p:nvGrpSpPr>
          <p:grpSpPr>
            <a:xfrm>
              <a:off x="7206702" y="4013909"/>
              <a:ext cx="2056839" cy="1537059"/>
              <a:chOff x="7810302" y="3101879"/>
              <a:chExt cx="2056839" cy="1537059"/>
            </a:xfrm>
          </p:grpSpPr>
          <p:pic>
            <p:nvPicPr>
              <p:cNvPr id="1838" name="Image 1837">
                <a:extLst>
                  <a:ext uri="{FF2B5EF4-FFF2-40B4-BE49-F238E27FC236}">
                    <a16:creationId xmlns:a16="http://schemas.microsoft.com/office/drawing/2014/main" id="{94E0A656-A9A8-4357-A3B2-DB24A4922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39" name="Image 1838">
                <a:extLst>
                  <a:ext uri="{FF2B5EF4-FFF2-40B4-BE49-F238E27FC236}">
                    <a16:creationId xmlns:a16="http://schemas.microsoft.com/office/drawing/2014/main" id="{EE644624-4736-44F9-9840-BC923F5D7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40" name="Image 1839">
                <a:extLst>
                  <a:ext uri="{FF2B5EF4-FFF2-40B4-BE49-F238E27FC236}">
                    <a16:creationId xmlns:a16="http://schemas.microsoft.com/office/drawing/2014/main" id="{E78DE7BB-EC38-41F9-BCCA-54C88AC0F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41" name="Image 1840">
                <a:extLst>
                  <a:ext uri="{FF2B5EF4-FFF2-40B4-BE49-F238E27FC236}">
                    <a16:creationId xmlns:a16="http://schemas.microsoft.com/office/drawing/2014/main" id="{F33FD019-BF60-4C07-B37C-C6BDD1EC8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42" name="Image 1841">
                <a:extLst>
                  <a:ext uri="{FF2B5EF4-FFF2-40B4-BE49-F238E27FC236}">
                    <a16:creationId xmlns:a16="http://schemas.microsoft.com/office/drawing/2014/main" id="{69EB3E07-A5F5-4EEC-8A6D-5FE49C495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43" name="Image 1842">
                <a:extLst>
                  <a:ext uri="{FF2B5EF4-FFF2-40B4-BE49-F238E27FC236}">
                    <a16:creationId xmlns:a16="http://schemas.microsoft.com/office/drawing/2014/main" id="{A5EE8C51-21B4-4BFD-89FA-16AD78EFC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44" name="Image 1843">
                <a:extLst>
                  <a:ext uri="{FF2B5EF4-FFF2-40B4-BE49-F238E27FC236}">
                    <a16:creationId xmlns:a16="http://schemas.microsoft.com/office/drawing/2014/main" id="{ADC8ED5D-C9F4-48FE-AFF8-5105FB11A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45" name="Image 1844">
                <a:extLst>
                  <a:ext uri="{FF2B5EF4-FFF2-40B4-BE49-F238E27FC236}">
                    <a16:creationId xmlns:a16="http://schemas.microsoft.com/office/drawing/2014/main" id="{8AC5035C-0253-4FA2-9654-469101311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46" name="Image 1845">
                <a:extLst>
                  <a:ext uri="{FF2B5EF4-FFF2-40B4-BE49-F238E27FC236}">
                    <a16:creationId xmlns:a16="http://schemas.microsoft.com/office/drawing/2014/main" id="{137AB852-638B-4551-9F10-3CB51B277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47" name="Image 1846">
                <a:extLst>
                  <a:ext uri="{FF2B5EF4-FFF2-40B4-BE49-F238E27FC236}">
                    <a16:creationId xmlns:a16="http://schemas.microsoft.com/office/drawing/2014/main" id="{0D84BFDE-E76E-432A-B1B2-AC0D7864F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39" name="Groupe 1738">
              <a:extLst>
                <a:ext uri="{FF2B5EF4-FFF2-40B4-BE49-F238E27FC236}">
                  <a16:creationId xmlns:a16="http://schemas.microsoft.com/office/drawing/2014/main" id="{5A3D64C4-2BDE-41B7-B772-64CDCAADE968}"/>
                </a:ext>
              </a:extLst>
            </p:cNvPr>
            <p:cNvGrpSpPr/>
            <p:nvPr/>
          </p:nvGrpSpPr>
          <p:grpSpPr>
            <a:xfrm>
              <a:off x="5841733" y="4052021"/>
              <a:ext cx="2056839" cy="1537059"/>
              <a:chOff x="7810302" y="3101879"/>
              <a:chExt cx="2056839" cy="1537059"/>
            </a:xfrm>
          </p:grpSpPr>
          <p:pic>
            <p:nvPicPr>
              <p:cNvPr id="1828" name="Image 1827">
                <a:extLst>
                  <a:ext uri="{FF2B5EF4-FFF2-40B4-BE49-F238E27FC236}">
                    <a16:creationId xmlns:a16="http://schemas.microsoft.com/office/drawing/2014/main" id="{C534B220-F198-4855-B33B-681BE3023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29" name="Image 1828">
                <a:extLst>
                  <a:ext uri="{FF2B5EF4-FFF2-40B4-BE49-F238E27FC236}">
                    <a16:creationId xmlns:a16="http://schemas.microsoft.com/office/drawing/2014/main" id="{5773E540-683A-4A6E-BB50-16A5B1634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30" name="Image 1829">
                <a:extLst>
                  <a:ext uri="{FF2B5EF4-FFF2-40B4-BE49-F238E27FC236}">
                    <a16:creationId xmlns:a16="http://schemas.microsoft.com/office/drawing/2014/main" id="{1AA43BA2-3858-4275-B97B-B4847ADC6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31" name="Image 1830">
                <a:extLst>
                  <a:ext uri="{FF2B5EF4-FFF2-40B4-BE49-F238E27FC236}">
                    <a16:creationId xmlns:a16="http://schemas.microsoft.com/office/drawing/2014/main" id="{587F1A67-2082-4DBD-940C-1721AA0AA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32" name="Image 1831">
                <a:extLst>
                  <a:ext uri="{FF2B5EF4-FFF2-40B4-BE49-F238E27FC236}">
                    <a16:creationId xmlns:a16="http://schemas.microsoft.com/office/drawing/2014/main" id="{95F95D4C-C245-42B7-9589-2E06BC740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33" name="Image 1832">
                <a:extLst>
                  <a:ext uri="{FF2B5EF4-FFF2-40B4-BE49-F238E27FC236}">
                    <a16:creationId xmlns:a16="http://schemas.microsoft.com/office/drawing/2014/main" id="{E38D2980-8217-49DA-AD61-5659716CE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34" name="Image 1833">
                <a:extLst>
                  <a:ext uri="{FF2B5EF4-FFF2-40B4-BE49-F238E27FC236}">
                    <a16:creationId xmlns:a16="http://schemas.microsoft.com/office/drawing/2014/main" id="{818C648E-9E39-497E-B72A-C944491AE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35" name="Image 1834">
                <a:extLst>
                  <a:ext uri="{FF2B5EF4-FFF2-40B4-BE49-F238E27FC236}">
                    <a16:creationId xmlns:a16="http://schemas.microsoft.com/office/drawing/2014/main" id="{D0155E48-D743-4E57-BBE8-34FDF7C89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36" name="Image 1835">
                <a:extLst>
                  <a:ext uri="{FF2B5EF4-FFF2-40B4-BE49-F238E27FC236}">
                    <a16:creationId xmlns:a16="http://schemas.microsoft.com/office/drawing/2014/main" id="{2620FF08-57A3-4A7D-B9D9-1D529DC07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37" name="Image 1836">
                <a:extLst>
                  <a:ext uri="{FF2B5EF4-FFF2-40B4-BE49-F238E27FC236}">
                    <a16:creationId xmlns:a16="http://schemas.microsoft.com/office/drawing/2014/main" id="{959A7784-3BF0-4C41-B25C-9F7C28DE6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0" name="Groupe 1739">
              <a:extLst>
                <a:ext uri="{FF2B5EF4-FFF2-40B4-BE49-F238E27FC236}">
                  <a16:creationId xmlns:a16="http://schemas.microsoft.com/office/drawing/2014/main" id="{69362BD2-BBEC-44F0-9968-50AF62BC4BED}"/>
                </a:ext>
              </a:extLst>
            </p:cNvPr>
            <p:cNvGrpSpPr/>
            <p:nvPr/>
          </p:nvGrpSpPr>
          <p:grpSpPr>
            <a:xfrm>
              <a:off x="6544822" y="4690497"/>
              <a:ext cx="2056839" cy="1537059"/>
              <a:chOff x="7810302" y="3101879"/>
              <a:chExt cx="2056839" cy="1537059"/>
            </a:xfrm>
          </p:grpSpPr>
          <p:pic>
            <p:nvPicPr>
              <p:cNvPr id="1818" name="Image 1817">
                <a:extLst>
                  <a:ext uri="{FF2B5EF4-FFF2-40B4-BE49-F238E27FC236}">
                    <a16:creationId xmlns:a16="http://schemas.microsoft.com/office/drawing/2014/main" id="{0892A4C0-9E9D-4055-9F42-43A4A9CC2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19" name="Image 1818">
                <a:extLst>
                  <a:ext uri="{FF2B5EF4-FFF2-40B4-BE49-F238E27FC236}">
                    <a16:creationId xmlns:a16="http://schemas.microsoft.com/office/drawing/2014/main" id="{E79C1E37-5F15-4363-A460-80ED414C2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20" name="Image 1819">
                <a:extLst>
                  <a:ext uri="{FF2B5EF4-FFF2-40B4-BE49-F238E27FC236}">
                    <a16:creationId xmlns:a16="http://schemas.microsoft.com/office/drawing/2014/main" id="{ADD113BF-5146-4A5F-8745-88CE8AC7F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21" name="Image 1820">
                <a:extLst>
                  <a:ext uri="{FF2B5EF4-FFF2-40B4-BE49-F238E27FC236}">
                    <a16:creationId xmlns:a16="http://schemas.microsoft.com/office/drawing/2014/main" id="{018352B3-9D92-468D-A2B7-7ED4DDEC5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22" name="Image 1821">
                <a:extLst>
                  <a:ext uri="{FF2B5EF4-FFF2-40B4-BE49-F238E27FC236}">
                    <a16:creationId xmlns:a16="http://schemas.microsoft.com/office/drawing/2014/main" id="{165B96E4-AB96-4CCC-9575-185518F61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23" name="Image 1822">
                <a:extLst>
                  <a:ext uri="{FF2B5EF4-FFF2-40B4-BE49-F238E27FC236}">
                    <a16:creationId xmlns:a16="http://schemas.microsoft.com/office/drawing/2014/main" id="{2E0352B0-7714-49AF-B924-925137BBB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24" name="Image 1823">
                <a:extLst>
                  <a:ext uri="{FF2B5EF4-FFF2-40B4-BE49-F238E27FC236}">
                    <a16:creationId xmlns:a16="http://schemas.microsoft.com/office/drawing/2014/main" id="{E36D7FFD-B5CC-406B-AFC1-38A43D3B4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25" name="Image 1824">
                <a:extLst>
                  <a:ext uri="{FF2B5EF4-FFF2-40B4-BE49-F238E27FC236}">
                    <a16:creationId xmlns:a16="http://schemas.microsoft.com/office/drawing/2014/main" id="{15EC58B8-260C-4FA7-84CB-AB757E4B2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26" name="Image 1825">
                <a:extLst>
                  <a:ext uri="{FF2B5EF4-FFF2-40B4-BE49-F238E27FC236}">
                    <a16:creationId xmlns:a16="http://schemas.microsoft.com/office/drawing/2014/main" id="{818AA8A4-CB3B-4238-BAB7-AE6887F61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27" name="Image 1826">
                <a:extLst>
                  <a:ext uri="{FF2B5EF4-FFF2-40B4-BE49-F238E27FC236}">
                    <a16:creationId xmlns:a16="http://schemas.microsoft.com/office/drawing/2014/main" id="{80F81824-8579-499C-9A9A-C348AD15D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1" name="Groupe 1740">
              <a:extLst>
                <a:ext uri="{FF2B5EF4-FFF2-40B4-BE49-F238E27FC236}">
                  <a16:creationId xmlns:a16="http://schemas.microsoft.com/office/drawing/2014/main" id="{F561C9F2-E12D-43D9-BAF4-088E98CB0558}"/>
                </a:ext>
              </a:extLst>
            </p:cNvPr>
            <p:cNvGrpSpPr/>
            <p:nvPr/>
          </p:nvGrpSpPr>
          <p:grpSpPr>
            <a:xfrm>
              <a:off x="7672844" y="4777870"/>
              <a:ext cx="2056839" cy="1537059"/>
              <a:chOff x="7810302" y="3101879"/>
              <a:chExt cx="2056839" cy="1537059"/>
            </a:xfrm>
          </p:grpSpPr>
          <p:pic>
            <p:nvPicPr>
              <p:cNvPr id="1808" name="Image 1807">
                <a:extLst>
                  <a:ext uri="{FF2B5EF4-FFF2-40B4-BE49-F238E27FC236}">
                    <a16:creationId xmlns:a16="http://schemas.microsoft.com/office/drawing/2014/main" id="{212318A6-0E83-4B52-ABDC-079CE5A14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09" name="Image 1808">
                <a:extLst>
                  <a:ext uri="{FF2B5EF4-FFF2-40B4-BE49-F238E27FC236}">
                    <a16:creationId xmlns:a16="http://schemas.microsoft.com/office/drawing/2014/main" id="{BF988A22-DEC5-44BD-BE71-B9A410EEA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10" name="Image 1809">
                <a:extLst>
                  <a:ext uri="{FF2B5EF4-FFF2-40B4-BE49-F238E27FC236}">
                    <a16:creationId xmlns:a16="http://schemas.microsoft.com/office/drawing/2014/main" id="{8A9371E4-CC57-4FC5-88A7-EFFE92FEC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11" name="Image 1810">
                <a:extLst>
                  <a:ext uri="{FF2B5EF4-FFF2-40B4-BE49-F238E27FC236}">
                    <a16:creationId xmlns:a16="http://schemas.microsoft.com/office/drawing/2014/main" id="{2EC0D5AE-BCE7-4B4F-8450-96B1D266E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12" name="Image 1811">
                <a:extLst>
                  <a:ext uri="{FF2B5EF4-FFF2-40B4-BE49-F238E27FC236}">
                    <a16:creationId xmlns:a16="http://schemas.microsoft.com/office/drawing/2014/main" id="{014DF210-46BE-403A-BDD7-AE2DBE439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13" name="Image 1812">
                <a:extLst>
                  <a:ext uri="{FF2B5EF4-FFF2-40B4-BE49-F238E27FC236}">
                    <a16:creationId xmlns:a16="http://schemas.microsoft.com/office/drawing/2014/main" id="{E1E44A16-ABC2-49A9-B459-BA6F7061E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14" name="Image 1813">
                <a:extLst>
                  <a:ext uri="{FF2B5EF4-FFF2-40B4-BE49-F238E27FC236}">
                    <a16:creationId xmlns:a16="http://schemas.microsoft.com/office/drawing/2014/main" id="{D229A070-D007-494C-B9B4-EA1B9F21E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15" name="Image 1814">
                <a:extLst>
                  <a:ext uri="{FF2B5EF4-FFF2-40B4-BE49-F238E27FC236}">
                    <a16:creationId xmlns:a16="http://schemas.microsoft.com/office/drawing/2014/main" id="{CBC1D5DF-B34A-4DD5-B74E-901FA48EA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16" name="Image 1815">
                <a:extLst>
                  <a:ext uri="{FF2B5EF4-FFF2-40B4-BE49-F238E27FC236}">
                    <a16:creationId xmlns:a16="http://schemas.microsoft.com/office/drawing/2014/main" id="{65C3F2C2-3807-49FA-8262-8E621FB1E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17" name="Image 1816">
                <a:extLst>
                  <a:ext uri="{FF2B5EF4-FFF2-40B4-BE49-F238E27FC236}">
                    <a16:creationId xmlns:a16="http://schemas.microsoft.com/office/drawing/2014/main" id="{43E20C5F-A12C-42E6-BDF1-32B15E7A3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2" name="Groupe 1741">
              <a:extLst>
                <a:ext uri="{FF2B5EF4-FFF2-40B4-BE49-F238E27FC236}">
                  <a16:creationId xmlns:a16="http://schemas.microsoft.com/office/drawing/2014/main" id="{142ABEF5-AB5E-4146-AD25-5B70351F8FA7}"/>
                </a:ext>
              </a:extLst>
            </p:cNvPr>
            <p:cNvGrpSpPr/>
            <p:nvPr/>
          </p:nvGrpSpPr>
          <p:grpSpPr>
            <a:xfrm>
              <a:off x="8312886" y="4030227"/>
              <a:ext cx="2056839" cy="1537059"/>
              <a:chOff x="7810302" y="3101879"/>
              <a:chExt cx="2056839" cy="1537059"/>
            </a:xfrm>
          </p:grpSpPr>
          <p:pic>
            <p:nvPicPr>
              <p:cNvPr id="1798" name="Image 1797">
                <a:extLst>
                  <a:ext uri="{FF2B5EF4-FFF2-40B4-BE49-F238E27FC236}">
                    <a16:creationId xmlns:a16="http://schemas.microsoft.com/office/drawing/2014/main" id="{5A1145C5-B320-458B-813E-9CD942E26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99" name="Image 1798">
                <a:extLst>
                  <a:ext uri="{FF2B5EF4-FFF2-40B4-BE49-F238E27FC236}">
                    <a16:creationId xmlns:a16="http://schemas.microsoft.com/office/drawing/2014/main" id="{727B516C-BD81-4161-AB1D-7CC5A4319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00" name="Image 1799">
                <a:extLst>
                  <a:ext uri="{FF2B5EF4-FFF2-40B4-BE49-F238E27FC236}">
                    <a16:creationId xmlns:a16="http://schemas.microsoft.com/office/drawing/2014/main" id="{0A1CF037-D832-445E-8D6B-3AA349DEA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01" name="Image 1800">
                <a:extLst>
                  <a:ext uri="{FF2B5EF4-FFF2-40B4-BE49-F238E27FC236}">
                    <a16:creationId xmlns:a16="http://schemas.microsoft.com/office/drawing/2014/main" id="{A81E418A-0D8C-4B3A-A89E-57CD86FB5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02" name="Image 1801">
                <a:extLst>
                  <a:ext uri="{FF2B5EF4-FFF2-40B4-BE49-F238E27FC236}">
                    <a16:creationId xmlns:a16="http://schemas.microsoft.com/office/drawing/2014/main" id="{6A3D8586-07B2-4BA5-AC7F-1B4CDF045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03" name="Image 1802">
                <a:extLst>
                  <a:ext uri="{FF2B5EF4-FFF2-40B4-BE49-F238E27FC236}">
                    <a16:creationId xmlns:a16="http://schemas.microsoft.com/office/drawing/2014/main" id="{961EFCA7-7D29-4633-99FF-EABD16522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04" name="Image 1803">
                <a:extLst>
                  <a:ext uri="{FF2B5EF4-FFF2-40B4-BE49-F238E27FC236}">
                    <a16:creationId xmlns:a16="http://schemas.microsoft.com/office/drawing/2014/main" id="{7012E433-4A93-45E2-A721-42ACC342B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05" name="Image 1804">
                <a:extLst>
                  <a:ext uri="{FF2B5EF4-FFF2-40B4-BE49-F238E27FC236}">
                    <a16:creationId xmlns:a16="http://schemas.microsoft.com/office/drawing/2014/main" id="{84AA636D-3A96-486F-A5A5-F2344A0F7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06" name="Image 1805">
                <a:extLst>
                  <a:ext uri="{FF2B5EF4-FFF2-40B4-BE49-F238E27FC236}">
                    <a16:creationId xmlns:a16="http://schemas.microsoft.com/office/drawing/2014/main" id="{13DFF810-319F-469A-A7B8-2282A0812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07" name="Image 1806">
                <a:extLst>
                  <a:ext uri="{FF2B5EF4-FFF2-40B4-BE49-F238E27FC236}">
                    <a16:creationId xmlns:a16="http://schemas.microsoft.com/office/drawing/2014/main" id="{2BE5948D-18AC-4F32-91F3-69775B5CA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3" name="Groupe 1742">
              <a:extLst>
                <a:ext uri="{FF2B5EF4-FFF2-40B4-BE49-F238E27FC236}">
                  <a16:creationId xmlns:a16="http://schemas.microsoft.com/office/drawing/2014/main" id="{03CD1DAF-7CB0-48FE-9DC2-631A5BAB3173}"/>
                </a:ext>
              </a:extLst>
            </p:cNvPr>
            <p:cNvGrpSpPr/>
            <p:nvPr/>
          </p:nvGrpSpPr>
          <p:grpSpPr>
            <a:xfrm>
              <a:off x="7841829" y="3464768"/>
              <a:ext cx="2056839" cy="1537059"/>
              <a:chOff x="7810302" y="3101879"/>
              <a:chExt cx="2056839" cy="1537059"/>
            </a:xfrm>
          </p:grpSpPr>
          <p:pic>
            <p:nvPicPr>
              <p:cNvPr id="1788" name="Image 1787">
                <a:extLst>
                  <a:ext uri="{FF2B5EF4-FFF2-40B4-BE49-F238E27FC236}">
                    <a16:creationId xmlns:a16="http://schemas.microsoft.com/office/drawing/2014/main" id="{9390450B-AC03-484F-9EEB-7C7B26E19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89" name="Image 1788">
                <a:extLst>
                  <a:ext uri="{FF2B5EF4-FFF2-40B4-BE49-F238E27FC236}">
                    <a16:creationId xmlns:a16="http://schemas.microsoft.com/office/drawing/2014/main" id="{01A9E905-9988-451E-B0E0-EAAF4B1CF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790" name="Image 1789">
                <a:extLst>
                  <a:ext uri="{FF2B5EF4-FFF2-40B4-BE49-F238E27FC236}">
                    <a16:creationId xmlns:a16="http://schemas.microsoft.com/office/drawing/2014/main" id="{137D9C0C-4C95-4727-8FF4-1AA2EB568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791" name="Image 1790">
                <a:extLst>
                  <a:ext uri="{FF2B5EF4-FFF2-40B4-BE49-F238E27FC236}">
                    <a16:creationId xmlns:a16="http://schemas.microsoft.com/office/drawing/2014/main" id="{43319211-0889-4078-A7D0-1B5745769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92" name="Image 1791">
                <a:extLst>
                  <a:ext uri="{FF2B5EF4-FFF2-40B4-BE49-F238E27FC236}">
                    <a16:creationId xmlns:a16="http://schemas.microsoft.com/office/drawing/2014/main" id="{F57EEC76-41CC-4D9D-AF28-2A8374B08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93" name="Image 1792">
                <a:extLst>
                  <a:ext uri="{FF2B5EF4-FFF2-40B4-BE49-F238E27FC236}">
                    <a16:creationId xmlns:a16="http://schemas.microsoft.com/office/drawing/2014/main" id="{99C2D27B-D3A8-4617-B047-08C7166DD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94" name="Image 1793">
                <a:extLst>
                  <a:ext uri="{FF2B5EF4-FFF2-40B4-BE49-F238E27FC236}">
                    <a16:creationId xmlns:a16="http://schemas.microsoft.com/office/drawing/2014/main" id="{D1BCF412-61AF-4FBA-A7B9-7A43E41D2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95" name="Image 1794">
                <a:extLst>
                  <a:ext uri="{FF2B5EF4-FFF2-40B4-BE49-F238E27FC236}">
                    <a16:creationId xmlns:a16="http://schemas.microsoft.com/office/drawing/2014/main" id="{BC42849C-7882-46DA-A462-B8E57EE05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96" name="Image 1795">
                <a:extLst>
                  <a:ext uri="{FF2B5EF4-FFF2-40B4-BE49-F238E27FC236}">
                    <a16:creationId xmlns:a16="http://schemas.microsoft.com/office/drawing/2014/main" id="{FFADC0DE-8690-414F-B166-010973E9F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97" name="Image 1796">
                <a:extLst>
                  <a:ext uri="{FF2B5EF4-FFF2-40B4-BE49-F238E27FC236}">
                    <a16:creationId xmlns:a16="http://schemas.microsoft.com/office/drawing/2014/main" id="{888EBC25-1850-4F7C-B596-94EC5D22B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4" name="Groupe 1743">
              <a:extLst>
                <a:ext uri="{FF2B5EF4-FFF2-40B4-BE49-F238E27FC236}">
                  <a16:creationId xmlns:a16="http://schemas.microsoft.com/office/drawing/2014/main" id="{7EDE591A-2560-4F3E-B62E-A58FB6C17185}"/>
                </a:ext>
              </a:extLst>
            </p:cNvPr>
            <p:cNvGrpSpPr/>
            <p:nvPr/>
          </p:nvGrpSpPr>
          <p:grpSpPr>
            <a:xfrm>
              <a:off x="7701740" y="2882939"/>
              <a:ext cx="2056839" cy="1537059"/>
              <a:chOff x="7810302" y="3101879"/>
              <a:chExt cx="2056839" cy="1537059"/>
            </a:xfrm>
          </p:grpSpPr>
          <p:pic>
            <p:nvPicPr>
              <p:cNvPr id="1778" name="Image 1777">
                <a:extLst>
                  <a:ext uri="{FF2B5EF4-FFF2-40B4-BE49-F238E27FC236}">
                    <a16:creationId xmlns:a16="http://schemas.microsoft.com/office/drawing/2014/main" id="{ECA39560-8BAE-4986-A33E-9060754C3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79" name="Image 1778">
                <a:extLst>
                  <a:ext uri="{FF2B5EF4-FFF2-40B4-BE49-F238E27FC236}">
                    <a16:creationId xmlns:a16="http://schemas.microsoft.com/office/drawing/2014/main" id="{61E21F4F-639D-4C13-A111-508620F6D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780" name="Image 1779">
                <a:extLst>
                  <a:ext uri="{FF2B5EF4-FFF2-40B4-BE49-F238E27FC236}">
                    <a16:creationId xmlns:a16="http://schemas.microsoft.com/office/drawing/2014/main" id="{83871834-6FF7-4D8B-90F5-AFFE27E94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781" name="Image 1780">
                <a:extLst>
                  <a:ext uri="{FF2B5EF4-FFF2-40B4-BE49-F238E27FC236}">
                    <a16:creationId xmlns:a16="http://schemas.microsoft.com/office/drawing/2014/main" id="{3AC72F02-0A29-4D4D-ACFF-41A085076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82" name="Image 1781">
                <a:extLst>
                  <a:ext uri="{FF2B5EF4-FFF2-40B4-BE49-F238E27FC236}">
                    <a16:creationId xmlns:a16="http://schemas.microsoft.com/office/drawing/2014/main" id="{1F3B1443-0E44-4745-942B-2125AF7B7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83" name="Image 1782">
                <a:extLst>
                  <a:ext uri="{FF2B5EF4-FFF2-40B4-BE49-F238E27FC236}">
                    <a16:creationId xmlns:a16="http://schemas.microsoft.com/office/drawing/2014/main" id="{50380A32-EC4C-43F6-B7EF-BFCB47B3A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84" name="Image 1783">
                <a:extLst>
                  <a:ext uri="{FF2B5EF4-FFF2-40B4-BE49-F238E27FC236}">
                    <a16:creationId xmlns:a16="http://schemas.microsoft.com/office/drawing/2014/main" id="{9FEB4EB5-E258-4603-8CB0-1AECC6354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85" name="Image 1784">
                <a:extLst>
                  <a:ext uri="{FF2B5EF4-FFF2-40B4-BE49-F238E27FC236}">
                    <a16:creationId xmlns:a16="http://schemas.microsoft.com/office/drawing/2014/main" id="{CB92D474-002B-4BFB-8EB5-BAD085159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86" name="Image 1785">
                <a:extLst>
                  <a:ext uri="{FF2B5EF4-FFF2-40B4-BE49-F238E27FC236}">
                    <a16:creationId xmlns:a16="http://schemas.microsoft.com/office/drawing/2014/main" id="{7BFE0572-0C2E-481C-BBF6-0BBA93F73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87" name="Image 1786">
                <a:extLst>
                  <a:ext uri="{FF2B5EF4-FFF2-40B4-BE49-F238E27FC236}">
                    <a16:creationId xmlns:a16="http://schemas.microsoft.com/office/drawing/2014/main" id="{0EF40467-71FF-4160-AC38-C81D71C88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5" name="Groupe 1744">
              <a:extLst>
                <a:ext uri="{FF2B5EF4-FFF2-40B4-BE49-F238E27FC236}">
                  <a16:creationId xmlns:a16="http://schemas.microsoft.com/office/drawing/2014/main" id="{A1B8F725-0A55-46CD-B597-3D0E421CEFC4}"/>
                </a:ext>
              </a:extLst>
            </p:cNvPr>
            <p:cNvGrpSpPr/>
            <p:nvPr/>
          </p:nvGrpSpPr>
          <p:grpSpPr>
            <a:xfrm>
              <a:off x="6805866" y="3184587"/>
              <a:ext cx="2056839" cy="1537059"/>
              <a:chOff x="7810302" y="3101879"/>
              <a:chExt cx="2056839" cy="1537059"/>
            </a:xfrm>
          </p:grpSpPr>
          <p:pic>
            <p:nvPicPr>
              <p:cNvPr id="1768" name="Image 1767">
                <a:extLst>
                  <a:ext uri="{FF2B5EF4-FFF2-40B4-BE49-F238E27FC236}">
                    <a16:creationId xmlns:a16="http://schemas.microsoft.com/office/drawing/2014/main" id="{7925CA82-E9D1-406F-A8A8-AC58C9C93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69" name="Image 1768">
                <a:extLst>
                  <a:ext uri="{FF2B5EF4-FFF2-40B4-BE49-F238E27FC236}">
                    <a16:creationId xmlns:a16="http://schemas.microsoft.com/office/drawing/2014/main" id="{C25E6F88-92E7-4CB0-A4A0-54D4E025C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770" name="Image 1769">
                <a:extLst>
                  <a:ext uri="{FF2B5EF4-FFF2-40B4-BE49-F238E27FC236}">
                    <a16:creationId xmlns:a16="http://schemas.microsoft.com/office/drawing/2014/main" id="{422C0878-A730-4FBF-A44A-C65219304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771" name="Image 1770">
                <a:extLst>
                  <a:ext uri="{FF2B5EF4-FFF2-40B4-BE49-F238E27FC236}">
                    <a16:creationId xmlns:a16="http://schemas.microsoft.com/office/drawing/2014/main" id="{C5D55684-18F1-4BF2-97BF-10174A60B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72" name="Image 1771">
                <a:extLst>
                  <a:ext uri="{FF2B5EF4-FFF2-40B4-BE49-F238E27FC236}">
                    <a16:creationId xmlns:a16="http://schemas.microsoft.com/office/drawing/2014/main" id="{05261722-9971-4EED-A764-0F762855B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73" name="Image 1772">
                <a:extLst>
                  <a:ext uri="{FF2B5EF4-FFF2-40B4-BE49-F238E27FC236}">
                    <a16:creationId xmlns:a16="http://schemas.microsoft.com/office/drawing/2014/main" id="{2EFD0B40-8816-48C0-852E-6BDD4B9BE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74" name="Image 1773">
                <a:extLst>
                  <a:ext uri="{FF2B5EF4-FFF2-40B4-BE49-F238E27FC236}">
                    <a16:creationId xmlns:a16="http://schemas.microsoft.com/office/drawing/2014/main" id="{EAF2667E-239F-4EE1-91BD-1A3B37154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75" name="Image 1774">
                <a:extLst>
                  <a:ext uri="{FF2B5EF4-FFF2-40B4-BE49-F238E27FC236}">
                    <a16:creationId xmlns:a16="http://schemas.microsoft.com/office/drawing/2014/main" id="{710C988A-125E-4826-854F-8AC585B0B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76" name="Image 1775">
                <a:extLst>
                  <a:ext uri="{FF2B5EF4-FFF2-40B4-BE49-F238E27FC236}">
                    <a16:creationId xmlns:a16="http://schemas.microsoft.com/office/drawing/2014/main" id="{CDF7B92C-2F39-46E7-8B7D-4391462A3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77" name="Image 1776">
                <a:extLst>
                  <a:ext uri="{FF2B5EF4-FFF2-40B4-BE49-F238E27FC236}">
                    <a16:creationId xmlns:a16="http://schemas.microsoft.com/office/drawing/2014/main" id="{270273D1-664F-46E2-9679-BE9BCDA91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6" name="Groupe 1745">
              <a:extLst>
                <a:ext uri="{FF2B5EF4-FFF2-40B4-BE49-F238E27FC236}">
                  <a16:creationId xmlns:a16="http://schemas.microsoft.com/office/drawing/2014/main" id="{F8DD5BFF-D350-4EBC-B233-6C77F6B55D51}"/>
                </a:ext>
              </a:extLst>
            </p:cNvPr>
            <p:cNvGrpSpPr/>
            <p:nvPr/>
          </p:nvGrpSpPr>
          <p:grpSpPr>
            <a:xfrm>
              <a:off x="5912918" y="3162337"/>
              <a:ext cx="2056839" cy="1537059"/>
              <a:chOff x="7810302" y="3101879"/>
              <a:chExt cx="2056839" cy="1537059"/>
            </a:xfrm>
          </p:grpSpPr>
          <p:pic>
            <p:nvPicPr>
              <p:cNvPr id="1758" name="Image 1757">
                <a:extLst>
                  <a:ext uri="{FF2B5EF4-FFF2-40B4-BE49-F238E27FC236}">
                    <a16:creationId xmlns:a16="http://schemas.microsoft.com/office/drawing/2014/main" id="{77F42635-5C93-48EA-9FA3-C837462B1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59" name="Image 1758">
                <a:extLst>
                  <a:ext uri="{FF2B5EF4-FFF2-40B4-BE49-F238E27FC236}">
                    <a16:creationId xmlns:a16="http://schemas.microsoft.com/office/drawing/2014/main" id="{A8007DD3-103A-4880-A0C3-B1B975A03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760" name="Image 1759">
                <a:extLst>
                  <a:ext uri="{FF2B5EF4-FFF2-40B4-BE49-F238E27FC236}">
                    <a16:creationId xmlns:a16="http://schemas.microsoft.com/office/drawing/2014/main" id="{FDABEBD6-2B07-41A7-A649-7746B3421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761" name="Image 1760">
                <a:extLst>
                  <a:ext uri="{FF2B5EF4-FFF2-40B4-BE49-F238E27FC236}">
                    <a16:creationId xmlns:a16="http://schemas.microsoft.com/office/drawing/2014/main" id="{70B8069D-301B-45A9-B76C-ED393F8FC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62" name="Image 1761">
                <a:extLst>
                  <a:ext uri="{FF2B5EF4-FFF2-40B4-BE49-F238E27FC236}">
                    <a16:creationId xmlns:a16="http://schemas.microsoft.com/office/drawing/2014/main" id="{6D362B94-6873-46CD-929D-B6CB43A79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63" name="Image 1762">
                <a:extLst>
                  <a:ext uri="{FF2B5EF4-FFF2-40B4-BE49-F238E27FC236}">
                    <a16:creationId xmlns:a16="http://schemas.microsoft.com/office/drawing/2014/main" id="{0083F9B9-D7B5-4590-89B2-B55DC5A04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64" name="Image 1763">
                <a:extLst>
                  <a:ext uri="{FF2B5EF4-FFF2-40B4-BE49-F238E27FC236}">
                    <a16:creationId xmlns:a16="http://schemas.microsoft.com/office/drawing/2014/main" id="{6FB26629-8F8C-458B-9D29-27F9A3AC9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65" name="Image 1764">
                <a:extLst>
                  <a:ext uri="{FF2B5EF4-FFF2-40B4-BE49-F238E27FC236}">
                    <a16:creationId xmlns:a16="http://schemas.microsoft.com/office/drawing/2014/main" id="{183A0B00-63EB-444E-9B43-A11193C7A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66" name="Image 1765">
                <a:extLst>
                  <a:ext uri="{FF2B5EF4-FFF2-40B4-BE49-F238E27FC236}">
                    <a16:creationId xmlns:a16="http://schemas.microsoft.com/office/drawing/2014/main" id="{D0B5D709-961C-46D3-A110-16657B8AC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67" name="Image 1766">
                <a:extLst>
                  <a:ext uri="{FF2B5EF4-FFF2-40B4-BE49-F238E27FC236}">
                    <a16:creationId xmlns:a16="http://schemas.microsoft.com/office/drawing/2014/main" id="{F42F078A-2C21-4E74-A843-E503D8698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747" name="Groupe 1746">
              <a:extLst>
                <a:ext uri="{FF2B5EF4-FFF2-40B4-BE49-F238E27FC236}">
                  <a16:creationId xmlns:a16="http://schemas.microsoft.com/office/drawing/2014/main" id="{817D6CA9-E3C8-4148-A4A5-14F907D00126}"/>
                </a:ext>
              </a:extLst>
            </p:cNvPr>
            <p:cNvGrpSpPr/>
            <p:nvPr/>
          </p:nvGrpSpPr>
          <p:grpSpPr>
            <a:xfrm>
              <a:off x="5741085" y="4952591"/>
              <a:ext cx="2056839" cy="1537059"/>
              <a:chOff x="7810302" y="3101879"/>
              <a:chExt cx="2056839" cy="1537059"/>
            </a:xfrm>
          </p:grpSpPr>
          <p:pic>
            <p:nvPicPr>
              <p:cNvPr id="1748" name="Image 1747">
                <a:extLst>
                  <a:ext uri="{FF2B5EF4-FFF2-40B4-BE49-F238E27FC236}">
                    <a16:creationId xmlns:a16="http://schemas.microsoft.com/office/drawing/2014/main" id="{5EEEDB53-3AA5-43D1-897A-7B482773E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749" name="Image 1748">
                <a:extLst>
                  <a:ext uri="{FF2B5EF4-FFF2-40B4-BE49-F238E27FC236}">
                    <a16:creationId xmlns:a16="http://schemas.microsoft.com/office/drawing/2014/main" id="{EAE63C56-748A-4088-B720-9792B929F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750" name="Image 1749">
                <a:extLst>
                  <a:ext uri="{FF2B5EF4-FFF2-40B4-BE49-F238E27FC236}">
                    <a16:creationId xmlns:a16="http://schemas.microsoft.com/office/drawing/2014/main" id="{66C80B68-B571-40DA-BA35-014D0BC4A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751" name="Image 1750">
                <a:extLst>
                  <a:ext uri="{FF2B5EF4-FFF2-40B4-BE49-F238E27FC236}">
                    <a16:creationId xmlns:a16="http://schemas.microsoft.com/office/drawing/2014/main" id="{258961AB-9AAD-4D0F-9E29-5D1B6CDA9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752" name="Image 1751">
                <a:extLst>
                  <a:ext uri="{FF2B5EF4-FFF2-40B4-BE49-F238E27FC236}">
                    <a16:creationId xmlns:a16="http://schemas.microsoft.com/office/drawing/2014/main" id="{C5E84D01-8E54-4C0B-9F55-5D31A991B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753" name="Image 1752">
                <a:extLst>
                  <a:ext uri="{FF2B5EF4-FFF2-40B4-BE49-F238E27FC236}">
                    <a16:creationId xmlns:a16="http://schemas.microsoft.com/office/drawing/2014/main" id="{6351EA01-CB67-4BE8-8CB0-4784C7021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754" name="Image 1753">
                <a:extLst>
                  <a:ext uri="{FF2B5EF4-FFF2-40B4-BE49-F238E27FC236}">
                    <a16:creationId xmlns:a16="http://schemas.microsoft.com/office/drawing/2014/main" id="{4121824A-DC98-4834-8C8E-FAB954BB3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755" name="Image 1754">
                <a:extLst>
                  <a:ext uri="{FF2B5EF4-FFF2-40B4-BE49-F238E27FC236}">
                    <a16:creationId xmlns:a16="http://schemas.microsoft.com/office/drawing/2014/main" id="{775C6B8F-5138-45C3-9FE0-52364DFFC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756" name="Image 1755">
                <a:extLst>
                  <a:ext uri="{FF2B5EF4-FFF2-40B4-BE49-F238E27FC236}">
                    <a16:creationId xmlns:a16="http://schemas.microsoft.com/office/drawing/2014/main" id="{A601EED8-7810-4E61-9EBA-1F6B58C5D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757" name="Image 1756">
                <a:extLst>
                  <a:ext uri="{FF2B5EF4-FFF2-40B4-BE49-F238E27FC236}">
                    <a16:creationId xmlns:a16="http://schemas.microsoft.com/office/drawing/2014/main" id="{D70A493F-8118-4ACF-A074-6E3401CBC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848" name="Groupe 1847">
            <a:extLst>
              <a:ext uri="{FF2B5EF4-FFF2-40B4-BE49-F238E27FC236}">
                <a16:creationId xmlns:a16="http://schemas.microsoft.com/office/drawing/2014/main" id="{97F1D3AA-CC21-41E6-9E7E-ED60D096090E}"/>
              </a:ext>
            </a:extLst>
          </p:cNvPr>
          <p:cNvGrpSpPr/>
          <p:nvPr/>
        </p:nvGrpSpPr>
        <p:grpSpPr>
          <a:xfrm>
            <a:off x="838200" y="428320"/>
            <a:ext cx="3381853" cy="2613382"/>
            <a:chOff x="5741085" y="2882939"/>
            <a:chExt cx="4628640" cy="3606711"/>
          </a:xfrm>
        </p:grpSpPr>
        <p:pic>
          <p:nvPicPr>
            <p:cNvPr id="1849" name="Image 1848">
              <a:extLst>
                <a:ext uri="{FF2B5EF4-FFF2-40B4-BE49-F238E27FC236}">
                  <a16:creationId xmlns:a16="http://schemas.microsoft.com/office/drawing/2014/main" id="{7F347B48-9E5E-4405-A41E-A81EDDBCF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850" name="Groupe 1849">
              <a:extLst>
                <a:ext uri="{FF2B5EF4-FFF2-40B4-BE49-F238E27FC236}">
                  <a16:creationId xmlns:a16="http://schemas.microsoft.com/office/drawing/2014/main" id="{03AEF110-C702-4E0A-91C6-273B27C06085}"/>
                </a:ext>
              </a:extLst>
            </p:cNvPr>
            <p:cNvGrpSpPr/>
            <p:nvPr/>
          </p:nvGrpSpPr>
          <p:grpSpPr>
            <a:xfrm>
              <a:off x="7206702" y="4013909"/>
              <a:ext cx="2056839" cy="1537059"/>
              <a:chOff x="7810302" y="3101879"/>
              <a:chExt cx="2056839" cy="1537059"/>
            </a:xfrm>
          </p:grpSpPr>
          <p:pic>
            <p:nvPicPr>
              <p:cNvPr id="1950" name="Image 1949">
                <a:extLst>
                  <a:ext uri="{FF2B5EF4-FFF2-40B4-BE49-F238E27FC236}">
                    <a16:creationId xmlns:a16="http://schemas.microsoft.com/office/drawing/2014/main" id="{A6CD3526-B7CC-4FD6-807C-D317EE204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51" name="Image 1950">
                <a:extLst>
                  <a:ext uri="{FF2B5EF4-FFF2-40B4-BE49-F238E27FC236}">
                    <a16:creationId xmlns:a16="http://schemas.microsoft.com/office/drawing/2014/main" id="{D936D104-D123-4892-97E1-A2710EAD3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52" name="Image 1951">
                <a:extLst>
                  <a:ext uri="{FF2B5EF4-FFF2-40B4-BE49-F238E27FC236}">
                    <a16:creationId xmlns:a16="http://schemas.microsoft.com/office/drawing/2014/main" id="{FA137EF9-9785-4200-A669-226026017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53" name="Image 1952">
                <a:extLst>
                  <a:ext uri="{FF2B5EF4-FFF2-40B4-BE49-F238E27FC236}">
                    <a16:creationId xmlns:a16="http://schemas.microsoft.com/office/drawing/2014/main" id="{167462DF-30ED-4631-9C24-C67ADC004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54" name="Image 1953">
                <a:extLst>
                  <a:ext uri="{FF2B5EF4-FFF2-40B4-BE49-F238E27FC236}">
                    <a16:creationId xmlns:a16="http://schemas.microsoft.com/office/drawing/2014/main" id="{B83DD846-484C-4E32-AB2A-92D405527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55" name="Image 1954">
                <a:extLst>
                  <a:ext uri="{FF2B5EF4-FFF2-40B4-BE49-F238E27FC236}">
                    <a16:creationId xmlns:a16="http://schemas.microsoft.com/office/drawing/2014/main" id="{76C30482-295D-4DB6-BD9F-1BE79F712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56" name="Image 1955">
                <a:extLst>
                  <a:ext uri="{FF2B5EF4-FFF2-40B4-BE49-F238E27FC236}">
                    <a16:creationId xmlns:a16="http://schemas.microsoft.com/office/drawing/2014/main" id="{A950B237-9AED-4226-BB25-B6F11AD93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57" name="Image 1956">
                <a:extLst>
                  <a:ext uri="{FF2B5EF4-FFF2-40B4-BE49-F238E27FC236}">
                    <a16:creationId xmlns:a16="http://schemas.microsoft.com/office/drawing/2014/main" id="{2EFAF69D-8A0D-430D-92FB-F764CB242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58" name="Image 1957">
                <a:extLst>
                  <a:ext uri="{FF2B5EF4-FFF2-40B4-BE49-F238E27FC236}">
                    <a16:creationId xmlns:a16="http://schemas.microsoft.com/office/drawing/2014/main" id="{7CED87B0-BC2D-477D-B471-57A14C572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59" name="Image 1958">
                <a:extLst>
                  <a:ext uri="{FF2B5EF4-FFF2-40B4-BE49-F238E27FC236}">
                    <a16:creationId xmlns:a16="http://schemas.microsoft.com/office/drawing/2014/main" id="{F3D7E735-E3AE-4B8C-A650-B72968E2C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1" name="Groupe 1850">
              <a:extLst>
                <a:ext uri="{FF2B5EF4-FFF2-40B4-BE49-F238E27FC236}">
                  <a16:creationId xmlns:a16="http://schemas.microsoft.com/office/drawing/2014/main" id="{D70CB5FF-F5C4-4943-B108-BC9AF6D7822D}"/>
                </a:ext>
              </a:extLst>
            </p:cNvPr>
            <p:cNvGrpSpPr/>
            <p:nvPr/>
          </p:nvGrpSpPr>
          <p:grpSpPr>
            <a:xfrm>
              <a:off x="5841733" y="4052021"/>
              <a:ext cx="2056839" cy="1537059"/>
              <a:chOff x="7810302" y="3101879"/>
              <a:chExt cx="2056839" cy="1537059"/>
            </a:xfrm>
          </p:grpSpPr>
          <p:pic>
            <p:nvPicPr>
              <p:cNvPr id="1940" name="Image 1939">
                <a:extLst>
                  <a:ext uri="{FF2B5EF4-FFF2-40B4-BE49-F238E27FC236}">
                    <a16:creationId xmlns:a16="http://schemas.microsoft.com/office/drawing/2014/main" id="{44449254-D793-45D0-B45D-D91899A3E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41" name="Image 1940">
                <a:extLst>
                  <a:ext uri="{FF2B5EF4-FFF2-40B4-BE49-F238E27FC236}">
                    <a16:creationId xmlns:a16="http://schemas.microsoft.com/office/drawing/2014/main" id="{9A8DCDA1-50B0-4FCC-87C5-3B13EB26E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42" name="Image 1941">
                <a:extLst>
                  <a:ext uri="{FF2B5EF4-FFF2-40B4-BE49-F238E27FC236}">
                    <a16:creationId xmlns:a16="http://schemas.microsoft.com/office/drawing/2014/main" id="{DB02F037-A20B-4E8A-8CC9-593DB0001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43" name="Image 1942">
                <a:extLst>
                  <a:ext uri="{FF2B5EF4-FFF2-40B4-BE49-F238E27FC236}">
                    <a16:creationId xmlns:a16="http://schemas.microsoft.com/office/drawing/2014/main" id="{9E5F382D-9801-48CF-A156-F8081ED38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44" name="Image 1943">
                <a:extLst>
                  <a:ext uri="{FF2B5EF4-FFF2-40B4-BE49-F238E27FC236}">
                    <a16:creationId xmlns:a16="http://schemas.microsoft.com/office/drawing/2014/main" id="{CE5A64A4-21C6-41C2-8E80-92C0619DB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45" name="Image 1944">
                <a:extLst>
                  <a:ext uri="{FF2B5EF4-FFF2-40B4-BE49-F238E27FC236}">
                    <a16:creationId xmlns:a16="http://schemas.microsoft.com/office/drawing/2014/main" id="{A311196A-E93C-4703-9618-843092319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46" name="Image 1945">
                <a:extLst>
                  <a:ext uri="{FF2B5EF4-FFF2-40B4-BE49-F238E27FC236}">
                    <a16:creationId xmlns:a16="http://schemas.microsoft.com/office/drawing/2014/main" id="{09CF9347-E181-420E-9111-4664DB81D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47" name="Image 1946">
                <a:extLst>
                  <a:ext uri="{FF2B5EF4-FFF2-40B4-BE49-F238E27FC236}">
                    <a16:creationId xmlns:a16="http://schemas.microsoft.com/office/drawing/2014/main" id="{12E9B864-C86B-4615-8D03-B9CC24F60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48" name="Image 1947">
                <a:extLst>
                  <a:ext uri="{FF2B5EF4-FFF2-40B4-BE49-F238E27FC236}">
                    <a16:creationId xmlns:a16="http://schemas.microsoft.com/office/drawing/2014/main" id="{27D8F189-E483-4434-B49E-E58C1C248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49" name="Image 1948">
                <a:extLst>
                  <a:ext uri="{FF2B5EF4-FFF2-40B4-BE49-F238E27FC236}">
                    <a16:creationId xmlns:a16="http://schemas.microsoft.com/office/drawing/2014/main" id="{068461B0-C860-4417-884F-A14DE08D2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2" name="Groupe 1851">
              <a:extLst>
                <a:ext uri="{FF2B5EF4-FFF2-40B4-BE49-F238E27FC236}">
                  <a16:creationId xmlns:a16="http://schemas.microsoft.com/office/drawing/2014/main" id="{4E165AAB-63AC-41CF-80E9-F371EEA1260B}"/>
                </a:ext>
              </a:extLst>
            </p:cNvPr>
            <p:cNvGrpSpPr/>
            <p:nvPr/>
          </p:nvGrpSpPr>
          <p:grpSpPr>
            <a:xfrm>
              <a:off x="6544822" y="4690497"/>
              <a:ext cx="2056839" cy="1537059"/>
              <a:chOff x="7810302" y="3101879"/>
              <a:chExt cx="2056839" cy="1537059"/>
            </a:xfrm>
          </p:grpSpPr>
          <p:pic>
            <p:nvPicPr>
              <p:cNvPr id="1930" name="Image 1929">
                <a:extLst>
                  <a:ext uri="{FF2B5EF4-FFF2-40B4-BE49-F238E27FC236}">
                    <a16:creationId xmlns:a16="http://schemas.microsoft.com/office/drawing/2014/main" id="{DD2AED37-6C3E-44B2-B7ED-26FB48706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31" name="Image 1930">
                <a:extLst>
                  <a:ext uri="{FF2B5EF4-FFF2-40B4-BE49-F238E27FC236}">
                    <a16:creationId xmlns:a16="http://schemas.microsoft.com/office/drawing/2014/main" id="{4ADA6059-5EE4-43A2-9232-E13B3BACC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32" name="Image 1931">
                <a:extLst>
                  <a:ext uri="{FF2B5EF4-FFF2-40B4-BE49-F238E27FC236}">
                    <a16:creationId xmlns:a16="http://schemas.microsoft.com/office/drawing/2014/main" id="{ABD8DB1E-98BC-481A-9E64-681942D2D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33" name="Image 1932">
                <a:extLst>
                  <a:ext uri="{FF2B5EF4-FFF2-40B4-BE49-F238E27FC236}">
                    <a16:creationId xmlns:a16="http://schemas.microsoft.com/office/drawing/2014/main" id="{7DCE3054-D85C-4225-BFFA-762B8794B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34" name="Image 1933">
                <a:extLst>
                  <a:ext uri="{FF2B5EF4-FFF2-40B4-BE49-F238E27FC236}">
                    <a16:creationId xmlns:a16="http://schemas.microsoft.com/office/drawing/2014/main" id="{8272B347-C8F1-461F-AECD-8B1385BB4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35" name="Image 1934">
                <a:extLst>
                  <a:ext uri="{FF2B5EF4-FFF2-40B4-BE49-F238E27FC236}">
                    <a16:creationId xmlns:a16="http://schemas.microsoft.com/office/drawing/2014/main" id="{157F72AC-C018-466E-984B-5DF339CB5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36" name="Image 1935">
                <a:extLst>
                  <a:ext uri="{FF2B5EF4-FFF2-40B4-BE49-F238E27FC236}">
                    <a16:creationId xmlns:a16="http://schemas.microsoft.com/office/drawing/2014/main" id="{B1FD3175-7C2B-47B0-84B9-ECFC80636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37" name="Image 1936">
                <a:extLst>
                  <a:ext uri="{FF2B5EF4-FFF2-40B4-BE49-F238E27FC236}">
                    <a16:creationId xmlns:a16="http://schemas.microsoft.com/office/drawing/2014/main" id="{1ADA9CC8-41A5-4498-8E4E-7A5AB792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38" name="Image 1937">
                <a:extLst>
                  <a:ext uri="{FF2B5EF4-FFF2-40B4-BE49-F238E27FC236}">
                    <a16:creationId xmlns:a16="http://schemas.microsoft.com/office/drawing/2014/main" id="{D1CA1BEB-8D84-41E1-940F-93AE5CF6D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39" name="Image 1938">
                <a:extLst>
                  <a:ext uri="{FF2B5EF4-FFF2-40B4-BE49-F238E27FC236}">
                    <a16:creationId xmlns:a16="http://schemas.microsoft.com/office/drawing/2014/main" id="{B37DAAEA-443F-4200-A5DF-053CE282F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3" name="Groupe 1852">
              <a:extLst>
                <a:ext uri="{FF2B5EF4-FFF2-40B4-BE49-F238E27FC236}">
                  <a16:creationId xmlns:a16="http://schemas.microsoft.com/office/drawing/2014/main" id="{6A024DC3-8F3B-47A6-8D41-2A6626DF27FA}"/>
                </a:ext>
              </a:extLst>
            </p:cNvPr>
            <p:cNvGrpSpPr/>
            <p:nvPr/>
          </p:nvGrpSpPr>
          <p:grpSpPr>
            <a:xfrm>
              <a:off x="7672844" y="4777870"/>
              <a:ext cx="2056839" cy="1537059"/>
              <a:chOff x="7810302" y="3101879"/>
              <a:chExt cx="2056839" cy="1537059"/>
            </a:xfrm>
          </p:grpSpPr>
          <p:pic>
            <p:nvPicPr>
              <p:cNvPr id="1920" name="Image 1919">
                <a:extLst>
                  <a:ext uri="{FF2B5EF4-FFF2-40B4-BE49-F238E27FC236}">
                    <a16:creationId xmlns:a16="http://schemas.microsoft.com/office/drawing/2014/main" id="{C2FA5921-B726-4C84-9637-57582CB55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21" name="Image 1920">
                <a:extLst>
                  <a:ext uri="{FF2B5EF4-FFF2-40B4-BE49-F238E27FC236}">
                    <a16:creationId xmlns:a16="http://schemas.microsoft.com/office/drawing/2014/main" id="{623B79A3-11B1-44E5-A083-6A1516234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22" name="Image 1921">
                <a:extLst>
                  <a:ext uri="{FF2B5EF4-FFF2-40B4-BE49-F238E27FC236}">
                    <a16:creationId xmlns:a16="http://schemas.microsoft.com/office/drawing/2014/main" id="{7701815F-7F72-4797-AFEC-978C577E7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23" name="Image 1922">
                <a:extLst>
                  <a:ext uri="{FF2B5EF4-FFF2-40B4-BE49-F238E27FC236}">
                    <a16:creationId xmlns:a16="http://schemas.microsoft.com/office/drawing/2014/main" id="{C7C73EDD-2FC9-4322-B5B3-C7DCEDF50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24" name="Image 1923">
                <a:extLst>
                  <a:ext uri="{FF2B5EF4-FFF2-40B4-BE49-F238E27FC236}">
                    <a16:creationId xmlns:a16="http://schemas.microsoft.com/office/drawing/2014/main" id="{49702D8C-4CDB-44FE-9AA6-02B44E9F2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25" name="Image 1924">
                <a:extLst>
                  <a:ext uri="{FF2B5EF4-FFF2-40B4-BE49-F238E27FC236}">
                    <a16:creationId xmlns:a16="http://schemas.microsoft.com/office/drawing/2014/main" id="{5B3A0A74-BCC5-4B40-8304-F29FF06EC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26" name="Image 1925">
                <a:extLst>
                  <a:ext uri="{FF2B5EF4-FFF2-40B4-BE49-F238E27FC236}">
                    <a16:creationId xmlns:a16="http://schemas.microsoft.com/office/drawing/2014/main" id="{B648CEAA-9DC0-4F96-A6CD-9BD47F5D5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27" name="Image 1926">
                <a:extLst>
                  <a:ext uri="{FF2B5EF4-FFF2-40B4-BE49-F238E27FC236}">
                    <a16:creationId xmlns:a16="http://schemas.microsoft.com/office/drawing/2014/main" id="{391E3C3F-140C-4491-BE59-8160F7658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28" name="Image 1927">
                <a:extLst>
                  <a:ext uri="{FF2B5EF4-FFF2-40B4-BE49-F238E27FC236}">
                    <a16:creationId xmlns:a16="http://schemas.microsoft.com/office/drawing/2014/main" id="{718246A4-EE4D-46DE-BEBD-C0588126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29" name="Image 1928">
                <a:extLst>
                  <a:ext uri="{FF2B5EF4-FFF2-40B4-BE49-F238E27FC236}">
                    <a16:creationId xmlns:a16="http://schemas.microsoft.com/office/drawing/2014/main" id="{552ECD5A-39B6-4275-BDD3-980B51707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4" name="Groupe 1853">
              <a:extLst>
                <a:ext uri="{FF2B5EF4-FFF2-40B4-BE49-F238E27FC236}">
                  <a16:creationId xmlns:a16="http://schemas.microsoft.com/office/drawing/2014/main" id="{97ACD2A7-9C69-4DE8-8C2E-8E7E6AEE30DD}"/>
                </a:ext>
              </a:extLst>
            </p:cNvPr>
            <p:cNvGrpSpPr/>
            <p:nvPr/>
          </p:nvGrpSpPr>
          <p:grpSpPr>
            <a:xfrm>
              <a:off x="8312886" y="4030227"/>
              <a:ext cx="2056839" cy="1537059"/>
              <a:chOff x="7810302" y="3101879"/>
              <a:chExt cx="2056839" cy="1537059"/>
            </a:xfrm>
          </p:grpSpPr>
          <p:pic>
            <p:nvPicPr>
              <p:cNvPr id="1910" name="Image 1909">
                <a:extLst>
                  <a:ext uri="{FF2B5EF4-FFF2-40B4-BE49-F238E27FC236}">
                    <a16:creationId xmlns:a16="http://schemas.microsoft.com/office/drawing/2014/main" id="{EF19080A-CACF-451A-831F-32C7B5D15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11" name="Image 1910">
                <a:extLst>
                  <a:ext uri="{FF2B5EF4-FFF2-40B4-BE49-F238E27FC236}">
                    <a16:creationId xmlns:a16="http://schemas.microsoft.com/office/drawing/2014/main" id="{B5F0A0E2-2319-47C8-9078-302389DBB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12" name="Image 1911">
                <a:extLst>
                  <a:ext uri="{FF2B5EF4-FFF2-40B4-BE49-F238E27FC236}">
                    <a16:creationId xmlns:a16="http://schemas.microsoft.com/office/drawing/2014/main" id="{41E015AD-9E36-4272-9F50-67F143E33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13" name="Image 1912">
                <a:extLst>
                  <a:ext uri="{FF2B5EF4-FFF2-40B4-BE49-F238E27FC236}">
                    <a16:creationId xmlns:a16="http://schemas.microsoft.com/office/drawing/2014/main" id="{FE38013E-C80C-4E1B-91E6-FCDDB6F59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14" name="Image 1913">
                <a:extLst>
                  <a:ext uri="{FF2B5EF4-FFF2-40B4-BE49-F238E27FC236}">
                    <a16:creationId xmlns:a16="http://schemas.microsoft.com/office/drawing/2014/main" id="{27AE579F-A279-4E27-9009-CE1E6260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15" name="Image 1914">
                <a:extLst>
                  <a:ext uri="{FF2B5EF4-FFF2-40B4-BE49-F238E27FC236}">
                    <a16:creationId xmlns:a16="http://schemas.microsoft.com/office/drawing/2014/main" id="{0CEAEAE6-84DD-428B-A56E-0490C95FC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16" name="Image 1915">
                <a:extLst>
                  <a:ext uri="{FF2B5EF4-FFF2-40B4-BE49-F238E27FC236}">
                    <a16:creationId xmlns:a16="http://schemas.microsoft.com/office/drawing/2014/main" id="{6EEC6F09-D729-41FF-9C80-9DB544574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17" name="Image 1916">
                <a:extLst>
                  <a:ext uri="{FF2B5EF4-FFF2-40B4-BE49-F238E27FC236}">
                    <a16:creationId xmlns:a16="http://schemas.microsoft.com/office/drawing/2014/main" id="{904E0465-EC07-490A-9F39-692AEF089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18" name="Image 1917">
                <a:extLst>
                  <a:ext uri="{FF2B5EF4-FFF2-40B4-BE49-F238E27FC236}">
                    <a16:creationId xmlns:a16="http://schemas.microsoft.com/office/drawing/2014/main" id="{63D22979-3521-4643-8B64-D1A8941AF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19" name="Image 1918">
                <a:extLst>
                  <a:ext uri="{FF2B5EF4-FFF2-40B4-BE49-F238E27FC236}">
                    <a16:creationId xmlns:a16="http://schemas.microsoft.com/office/drawing/2014/main" id="{827F563E-6F5B-49F7-BC32-B0B05ADA8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5" name="Groupe 1854">
              <a:extLst>
                <a:ext uri="{FF2B5EF4-FFF2-40B4-BE49-F238E27FC236}">
                  <a16:creationId xmlns:a16="http://schemas.microsoft.com/office/drawing/2014/main" id="{E92E0936-A2F0-4EB2-AE64-94D6239C35AE}"/>
                </a:ext>
              </a:extLst>
            </p:cNvPr>
            <p:cNvGrpSpPr/>
            <p:nvPr/>
          </p:nvGrpSpPr>
          <p:grpSpPr>
            <a:xfrm>
              <a:off x="7841829" y="3464768"/>
              <a:ext cx="2056839" cy="1537059"/>
              <a:chOff x="7810302" y="3101879"/>
              <a:chExt cx="2056839" cy="1537059"/>
            </a:xfrm>
          </p:grpSpPr>
          <p:pic>
            <p:nvPicPr>
              <p:cNvPr id="1900" name="Image 1899">
                <a:extLst>
                  <a:ext uri="{FF2B5EF4-FFF2-40B4-BE49-F238E27FC236}">
                    <a16:creationId xmlns:a16="http://schemas.microsoft.com/office/drawing/2014/main" id="{91E04400-296F-4BA7-8E19-D5D7B8B07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01" name="Image 1900">
                <a:extLst>
                  <a:ext uri="{FF2B5EF4-FFF2-40B4-BE49-F238E27FC236}">
                    <a16:creationId xmlns:a16="http://schemas.microsoft.com/office/drawing/2014/main" id="{6717498A-64B5-4C8C-9B48-52007E7CA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02" name="Image 1901">
                <a:extLst>
                  <a:ext uri="{FF2B5EF4-FFF2-40B4-BE49-F238E27FC236}">
                    <a16:creationId xmlns:a16="http://schemas.microsoft.com/office/drawing/2014/main" id="{1B22714C-4032-487B-A115-5F8650338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03" name="Image 1902">
                <a:extLst>
                  <a:ext uri="{FF2B5EF4-FFF2-40B4-BE49-F238E27FC236}">
                    <a16:creationId xmlns:a16="http://schemas.microsoft.com/office/drawing/2014/main" id="{03002A80-D811-4340-B611-9FEC69190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04" name="Image 1903">
                <a:extLst>
                  <a:ext uri="{FF2B5EF4-FFF2-40B4-BE49-F238E27FC236}">
                    <a16:creationId xmlns:a16="http://schemas.microsoft.com/office/drawing/2014/main" id="{4D1EB213-BBB5-4D39-B82D-4E85A9D67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05" name="Image 1904">
                <a:extLst>
                  <a:ext uri="{FF2B5EF4-FFF2-40B4-BE49-F238E27FC236}">
                    <a16:creationId xmlns:a16="http://schemas.microsoft.com/office/drawing/2014/main" id="{9C75F927-3F31-4138-8D9C-ADDD48723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06" name="Image 1905">
                <a:extLst>
                  <a:ext uri="{FF2B5EF4-FFF2-40B4-BE49-F238E27FC236}">
                    <a16:creationId xmlns:a16="http://schemas.microsoft.com/office/drawing/2014/main" id="{5360811C-E22E-476A-8DE6-BF25865AA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07" name="Image 1906">
                <a:extLst>
                  <a:ext uri="{FF2B5EF4-FFF2-40B4-BE49-F238E27FC236}">
                    <a16:creationId xmlns:a16="http://schemas.microsoft.com/office/drawing/2014/main" id="{3EABEF05-B562-4596-AF4F-9C6AEEF5E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08" name="Image 1907">
                <a:extLst>
                  <a:ext uri="{FF2B5EF4-FFF2-40B4-BE49-F238E27FC236}">
                    <a16:creationId xmlns:a16="http://schemas.microsoft.com/office/drawing/2014/main" id="{09777306-9023-44D6-A230-A3C355083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09" name="Image 1908">
                <a:extLst>
                  <a:ext uri="{FF2B5EF4-FFF2-40B4-BE49-F238E27FC236}">
                    <a16:creationId xmlns:a16="http://schemas.microsoft.com/office/drawing/2014/main" id="{8CA46C07-9BD7-49D5-9B8F-28FBC0CDE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6" name="Groupe 1855">
              <a:extLst>
                <a:ext uri="{FF2B5EF4-FFF2-40B4-BE49-F238E27FC236}">
                  <a16:creationId xmlns:a16="http://schemas.microsoft.com/office/drawing/2014/main" id="{29AFBEAE-8CE5-4874-82ED-A424AD0855BC}"/>
                </a:ext>
              </a:extLst>
            </p:cNvPr>
            <p:cNvGrpSpPr/>
            <p:nvPr/>
          </p:nvGrpSpPr>
          <p:grpSpPr>
            <a:xfrm>
              <a:off x="7701740" y="2882939"/>
              <a:ext cx="2056839" cy="1537059"/>
              <a:chOff x="7810302" y="3101879"/>
              <a:chExt cx="2056839" cy="1537059"/>
            </a:xfrm>
          </p:grpSpPr>
          <p:pic>
            <p:nvPicPr>
              <p:cNvPr id="1890" name="Image 1889">
                <a:extLst>
                  <a:ext uri="{FF2B5EF4-FFF2-40B4-BE49-F238E27FC236}">
                    <a16:creationId xmlns:a16="http://schemas.microsoft.com/office/drawing/2014/main" id="{7B1D0E8F-851F-4A56-A4FB-F741F281F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91" name="Image 1890">
                <a:extLst>
                  <a:ext uri="{FF2B5EF4-FFF2-40B4-BE49-F238E27FC236}">
                    <a16:creationId xmlns:a16="http://schemas.microsoft.com/office/drawing/2014/main" id="{2CCE7B6D-2A5E-4C4A-B381-3D4556439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92" name="Image 1891">
                <a:extLst>
                  <a:ext uri="{FF2B5EF4-FFF2-40B4-BE49-F238E27FC236}">
                    <a16:creationId xmlns:a16="http://schemas.microsoft.com/office/drawing/2014/main" id="{4EB8F073-F86B-4ABC-8B61-F4B6BFB83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93" name="Image 1892">
                <a:extLst>
                  <a:ext uri="{FF2B5EF4-FFF2-40B4-BE49-F238E27FC236}">
                    <a16:creationId xmlns:a16="http://schemas.microsoft.com/office/drawing/2014/main" id="{557AE58B-6FB6-4544-B18F-0C9FA685D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94" name="Image 1893">
                <a:extLst>
                  <a:ext uri="{FF2B5EF4-FFF2-40B4-BE49-F238E27FC236}">
                    <a16:creationId xmlns:a16="http://schemas.microsoft.com/office/drawing/2014/main" id="{17A4A882-EF13-43D5-A29B-015B25376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95" name="Image 1894">
                <a:extLst>
                  <a:ext uri="{FF2B5EF4-FFF2-40B4-BE49-F238E27FC236}">
                    <a16:creationId xmlns:a16="http://schemas.microsoft.com/office/drawing/2014/main" id="{55DDCC5C-48AB-49C4-B2B4-AB0ACB91A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96" name="Image 1895">
                <a:extLst>
                  <a:ext uri="{FF2B5EF4-FFF2-40B4-BE49-F238E27FC236}">
                    <a16:creationId xmlns:a16="http://schemas.microsoft.com/office/drawing/2014/main" id="{36B6DE0B-E064-4860-91D4-9880659EC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97" name="Image 1896">
                <a:extLst>
                  <a:ext uri="{FF2B5EF4-FFF2-40B4-BE49-F238E27FC236}">
                    <a16:creationId xmlns:a16="http://schemas.microsoft.com/office/drawing/2014/main" id="{E4710786-0122-4EF7-9AF4-3A48003FA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98" name="Image 1897">
                <a:extLst>
                  <a:ext uri="{FF2B5EF4-FFF2-40B4-BE49-F238E27FC236}">
                    <a16:creationId xmlns:a16="http://schemas.microsoft.com/office/drawing/2014/main" id="{5FDB1413-DC4D-4464-AE32-4E0D75C1D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99" name="Image 1898">
                <a:extLst>
                  <a:ext uri="{FF2B5EF4-FFF2-40B4-BE49-F238E27FC236}">
                    <a16:creationId xmlns:a16="http://schemas.microsoft.com/office/drawing/2014/main" id="{729A2E9E-BF0C-4388-B33A-524517083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7" name="Groupe 1856">
              <a:extLst>
                <a:ext uri="{FF2B5EF4-FFF2-40B4-BE49-F238E27FC236}">
                  <a16:creationId xmlns:a16="http://schemas.microsoft.com/office/drawing/2014/main" id="{B9428C39-0DBF-4958-855C-1AE0D38D575E}"/>
                </a:ext>
              </a:extLst>
            </p:cNvPr>
            <p:cNvGrpSpPr/>
            <p:nvPr/>
          </p:nvGrpSpPr>
          <p:grpSpPr>
            <a:xfrm>
              <a:off x="6805866" y="3184587"/>
              <a:ext cx="2056839" cy="1537059"/>
              <a:chOff x="7810302" y="3101879"/>
              <a:chExt cx="2056839" cy="1537059"/>
            </a:xfrm>
          </p:grpSpPr>
          <p:pic>
            <p:nvPicPr>
              <p:cNvPr id="1880" name="Image 1879">
                <a:extLst>
                  <a:ext uri="{FF2B5EF4-FFF2-40B4-BE49-F238E27FC236}">
                    <a16:creationId xmlns:a16="http://schemas.microsoft.com/office/drawing/2014/main" id="{04920B77-BD0A-4630-934D-C179D674B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81" name="Image 1880">
                <a:extLst>
                  <a:ext uri="{FF2B5EF4-FFF2-40B4-BE49-F238E27FC236}">
                    <a16:creationId xmlns:a16="http://schemas.microsoft.com/office/drawing/2014/main" id="{89426581-4ADE-4AA0-811D-EF347B299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82" name="Image 1881">
                <a:extLst>
                  <a:ext uri="{FF2B5EF4-FFF2-40B4-BE49-F238E27FC236}">
                    <a16:creationId xmlns:a16="http://schemas.microsoft.com/office/drawing/2014/main" id="{A112FF72-E2A1-4249-9DFE-C241F9F30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83" name="Image 1882">
                <a:extLst>
                  <a:ext uri="{FF2B5EF4-FFF2-40B4-BE49-F238E27FC236}">
                    <a16:creationId xmlns:a16="http://schemas.microsoft.com/office/drawing/2014/main" id="{E7044CDE-8642-4573-B585-80D7A15F6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84" name="Image 1883">
                <a:extLst>
                  <a:ext uri="{FF2B5EF4-FFF2-40B4-BE49-F238E27FC236}">
                    <a16:creationId xmlns:a16="http://schemas.microsoft.com/office/drawing/2014/main" id="{C00144BA-3CA4-4C59-85E5-201D80B95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85" name="Image 1884">
                <a:extLst>
                  <a:ext uri="{FF2B5EF4-FFF2-40B4-BE49-F238E27FC236}">
                    <a16:creationId xmlns:a16="http://schemas.microsoft.com/office/drawing/2014/main" id="{26901AEB-F1FB-4529-A9C0-C627F654A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86" name="Image 1885">
                <a:extLst>
                  <a:ext uri="{FF2B5EF4-FFF2-40B4-BE49-F238E27FC236}">
                    <a16:creationId xmlns:a16="http://schemas.microsoft.com/office/drawing/2014/main" id="{E316F4D8-55CC-4BA1-8C8D-BEFB55A81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87" name="Image 1886">
                <a:extLst>
                  <a:ext uri="{FF2B5EF4-FFF2-40B4-BE49-F238E27FC236}">
                    <a16:creationId xmlns:a16="http://schemas.microsoft.com/office/drawing/2014/main" id="{77BD90B7-D2C6-4F96-A8C1-728981354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88" name="Image 1887">
                <a:extLst>
                  <a:ext uri="{FF2B5EF4-FFF2-40B4-BE49-F238E27FC236}">
                    <a16:creationId xmlns:a16="http://schemas.microsoft.com/office/drawing/2014/main" id="{EF8A0BD0-4C58-44F4-98F6-4744A29AC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89" name="Image 1888">
                <a:extLst>
                  <a:ext uri="{FF2B5EF4-FFF2-40B4-BE49-F238E27FC236}">
                    <a16:creationId xmlns:a16="http://schemas.microsoft.com/office/drawing/2014/main" id="{EF774566-21CF-4A62-9BBC-C351A90E7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8" name="Groupe 1857">
              <a:extLst>
                <a:ext uri="{FF2B5EF4-FFF2-40B4-BE49-F238E27FC236}">
                  <a16:creationId xmlns:a16="http://schemas.microsoft.com/office/drawing/2014/main" id="{E5F243C4-36B0-4518-944E-440D6167ED4E}"/>
                </a:ext>
              </a:extLst>
            </p:cNvPr>
            <p:cNvGrpSpPr/>
            <p:nvPr/>
          </p:nvGrpSpPr>
          <p:grpSpPr>
            <a:xfrm>
              <a:off x="5912918" y="3162337"/>
              <a:ext cx="2056839" cy="1537059"/>
              <a:chOff x="7810302" y="3101879"/>
              <a:chExt cx="2056839" cy="1537059"/>
            </a:xfrm>
          </p:grpSpPr>
          <p:pic>
            <p:nvPicPr>
              <p:cNvPr id="1870" name="Image 1869">
                <a:extLst>
                  <a:ext uri="{FF2B5EF4-FFF2-40B4-BE49-F238E27FC236}">
                    <a16:creationId xmlns:a16="http://schemas.microsoft.com/office/drawing/2014/main" id="{9A7C58C0-1337-4666-9D78-2D1346B81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71" name="Image 1870">
                <a:extLst>
                  <a:ext uri="{FF2B5EF4-FFF2-40B4-BE49-F238E27FC236}">
                    <a16:creationId xmlns:a16="http://schemas.microsoft.com/office/drawing/2014/main" id="{039953A6-2C20-43B8-BCD2-C65EF0FFB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72" name="Image 1871">
                <a:extLst>
                  <a:ext uri="{FF2B5EF4-FFF2-40B4-BE49-F238E27FC236}">
                    <a16:creationId xmlns:a16="http://schemas.microsoft.com/office/drawing/2014/main" id="{9F8FD5D9-05BF-4AA6-BA9D-37E14C8A3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73" name="Image 1872">
                <a:extLst>
                  <a:ext uri="{FF2B5EF4-FFF2-40B4-BE49-F238E27FC236}">
                    <a16:creationId xmlns:a16="http://schemas.microsoft.com/office/drawing/2014/main" id="{7AD227E7-4A82-4209-842A-62DF625FB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74" name="Image 1873">
                <a:extLst>
                  <a:ext uri="{FF2B5EF4-FFF2-40B4-BE49-F238E27FC236}">
                    <a16:creationId xmlns:a16="http://schemas.microsoft.com/office/drawing/2014/main" id="{D60DEC47-7AD5-4249-A8E3-899EBA8D8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75" name="Image 1874">
                <a:extLst>
                  <a:ext uri="{FF2B5EF4-FFF2-40B4-BE49-F238E27FC236}">
                    <a16:creationId xmlns:a16="http://schemas.microsoft.com/office/drawing/2014/main" id="{485540F0-0551-4665-923B-3CC0D0252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76" name="Image 1875">
                <a:extLst>
                  <a:ext uri="{FF2B5EF4-FFF2-40B4-BE49-F238E27FC236}">
                    <a16:creationId xmlns:a16="http://schemas.microsoft.com/office/drawing/2014/main" id="{8468D639-C4F1-4A4C-9797-D15B2034E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77" name="Image 1876">
                <a:extLst>
                  <a:ext uri="{FF2B5EF4-FFF2-40B4-BE49-F238E27FC236}">
                    <a16:creationId xmlns:a16="http://schemas.microsoft.com/office/drawing/2014/main" id="{3C6906CA-E206-4875-ABB1-B7C88F1FD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78" name="Image 1877">
                <a:extLst>
                  <a:ext uri="{FF2B5EF4-FFF2-40B4-BE49-F238E27FC236}">
                    <a16:creationId xmlns:a16="http://schemas.microsoft.com/office/drawing/2014/main" id="{F875A631-4204-4165-8B64-B10B6948E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79" name="Image 1878">
                <a:extLst>
                  <a:ext uri="{FF2B5EF4-FFF2-40B4-BE49-F238E27FC236}">
                    <a16:creationId xmlns:a16="http://schemas.microsoft.com/office/drawing/2014/main" id="{752BC7F2-62D2-4092-8759-336CDD00D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859" name="Groupe 1858">
              <a:extLst>
                <a:ext uri="{FF2B5EF4-FFF2-40B4-BE49-F238E27FC236}">
                  <a16:creationId xmlns:a16="http://schemas.microsoft.com/office/drawing/2014/main" id="{4E81A079-4F40-46CA-B1B7-153AEBDC06AE}"/>
                </a:ext>
              </a:extLst>
            </p:cNvPr>
            <p:cNvGrpSpPr/>
            <p:nvPr/>
          </p:nvGrpSpPr>
          <p:grpSpPr>
            <a:xfrm>
              <a:off x="5741085" y="4952591"/>
              <a:ext cx="2056839" cy="1537059"/>
              <a:chOff x="7810302" y="3101879"/>
              <a:chExt cx="2056839" cy="1537059"/>
            </a:xfrm>
          </p:grpSpPr>
          <p:pic>
            <p:nvPicPr>
              <p:cNvPr id="1860" name="Image 1859">
                <a:extLst>
                  <a:ext uri="{FF2B5EF4-FFF2-40B4-BE49-F238E27FC236}">
                    <a16:creationId xmlns:a16="http://schemas.microsoft.com/office/drawing/2014/main" id="{4809981F-1754-4490-A65A-051BD2A23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861" name="Image 1860">
                <a:extLst>
                  <a:ext uri="{FF2B5EF4-FFF2-40B4-BE49-F238E27FC236}">
                    <a16:creationId xmlns:a16="http://schemas.microsoft.com/office/drawing/2014/main" id="{630A5A26-C033-485A-858D-E51C737D4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862" name="Image 1861">
                <a:extLst>
                  <a:ext uri="{FF2B5EF4-FFF2-40B4-BE49-F238E27FC236}">
                    <a16:creationId xmlns:a16="http://schemas.microsoft.com/office/drawing/2014/main" id="{38AC2508-611E-435D-8BC5-07C8E306F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863" name="Image 1862">
                <a:extLst>
                  <a:ext uri="{FF2B5EF4-FFF2-40B4-BE49-F238E27FC236}">
                    <a16:creationId xmlns:a16="http://schemas.microsoft.com/office/drawing/2014/main" id="{DA7E0513-D5A5-43F2-B76B-0BFF35941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864" name="Image 1863">
                <a:extLst>
                  <a:ext uri="{FF2B5EF4-FFF2-40B4-BE49-F238E27FC236}">
                    <a16:creationId xmlns:a16="http://schemas.microsoft.com/office/drawing/2014/main" id="{4B6B4830-E17F-4BEF-81B6-B8F932353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865" name="Image 1864">
                <a:extLst>
                  <a:ext uri="{FF2B5EF4-FFF2-40B4-BE49-F238E27FC236}">
                    <a16:creationId xmlns:a16="http://schemas.microsoft.com/office/drawing/2014/main" id="{6394B563-6F9A-44D2-A5C1-E67C7FA5B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866" name="Image 1865">
                <a:extLst>
                  <a:ext uri="{FF2B5EF4-FFF2-40B4-BE49-F238E27FC236}">
                    <a16:creationId xmlns:a16="http://schemas.microsoft.com/office/drawing/2014/main" id="{2933D876-E215-4C87-BB92-A4770D3A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867" name="Image 1866">
                <a:extLst>
                  <a:ext uri="{FF2B5EF4-FFF2-40B4-BE49-F238E27FC236}">
                    <a16:creationId xmlns:a16="http://schemas.microsoft.com/office/drawing/2014/main" id="{D3224020-BAAF-46B6-A8A7-98447EFD2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868" name="Image 1867">
                <a:extLst>
                  <a:ext uri="{FF2B5EF4-FFF2-40B4-BE49-F238E27FC236}">
                    <a16:creationId xmlns:a16="http://schemas.microsoft.com/office/drawing/2014/main" id="{182510B6-AFC0-43E2-84B8-B90446F41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869" name="Image 1868">
                <a:extLst>
                  <a:ext uri="{FF2B5EF4-FFF2-40B4-BE49-F238E27FC236}">
                    <a16:creationId xmlns:a16="http://schemas.microsoft.com/office/drawing/2014/main" id="{3DCE935A-BD5B-44BC-8939-23970D2FD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1960" name="Groupe 1959">
            <a:extLst>
              <a:ext uri="{FF2B5EF4-FFF2-40B4-BE49-F238E27FC236}">
                <a16:creationId xmlns:a16="http://schemas.microsoft.com/office/drawing/2014/main" id="{070468AC-1B20-4F0B-8C96-96BBF097B67C}"/>
              </a:ext>
            </a:extLst>
          </p:cNvPr>
          <p:cNvGrpSpPr/>
          <p:nvPr/>
        </p:nvGrpSpPr>
        <p:grpSpPr>
          <a:xfrm>
            <a:off x="-284071" y="4059641"/>
            <a:ext cx="3381853" cy="2613382"/>
            <a:chOff x="5741085" y="2882939"/>
            <a:chExt cx="4628640" cy="3606711"/>
          </a:xfrm>
        </p:grpSpPr>
        <p:pic>
          <p:nvPicPr>
            <p:cNvPr id="1961" name="Image 1960">
              <a:extLst>
                <a:ext uri="{FF2B5EF4-FFF2-40B4-BE49-F238E27FC236}">
                  <a16:creationId xmlns:a16="http://schemas.microsoft.com/office/drawing/2014/main" id="{276B13A4-8653-4A14-B7EC-078C116D4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1962" name="Groupe 1961">
              <a:extLst>
                <a:ext uri="{FF2B5EF4-FFF2-40B4-BE49-F238E27FC236}">
                  <a16:creationId xmlns:a16="http://schemas.microsoft.com/office/drawing/2014/main" id="{B088A16E-F12C-4B50-A3A6-0578203383A9}"/>
                </a:ext>
              </a:extLst>
            </p:cNvPr>
            <p:cNvGrpSpPr/>
            <p:nvPr/>
          </p:nvGrpSpPr>
          <p:grpSpPr>
            <a:xfrm>
              <a:off x="7206702" y="4013909"/>
              <a:ext cx="2056839" cy="1537059"/>
              <a:chOff x="7810302" y="3101879"/>
              <a:chExt cx="2056839" cy="1537059"/>
            </a:xfrm>
          </p:grpSpPr>
          <p:pic>
            <p:nvPicPr>
              <p:cNvPr id="2062" name="Image 2061">
                <a:extLst>
                  <a:ext uri="{FF2B5EF4-FFF2-40B4-BE49-F238E27FC236}">
                    <a16:creationId xmlns:a16="http://schemas.microsoft.com/office/drawing/2014/main" id="{45DA3A3E-B063-4384-A820-BB9509FE0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63" name="Image 2062">
                <a:extLst>
                  <a:ext uri="{FF2B5EF4-FFF2-40B4-BE49-F238E27FC236}">
                    <a16:creationId xmlns:a16="http://schemas.microsoft.com/office/drawing/2014/main" id="{D9614D14-8C45-4D3E-9633-17F2B399A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64" name="Image 2063">
                <a:extLst>
                  <a:ext uri="{FF2B5EF4-FFF2-40B4-BE49-F238E27FC236}">
                    <a16:creationId xmlns:a16="http://schemas.microsoft.com/office/drawing/2014/main" id="{C6630864-9AD5-4016-944B-652538C52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65" name="Image 2064">
                <a:extLst>
                  <a:ext uri="{FF2B5EF4-FFF2-40B4-BE49-F238E27FC236}">
                    <a16:creationId xmlns:a16="http://schemas.microsoft.com/office/drawing/2014/main" id="{A11B4BDF-0CE5-42E8-AFF5-A5B11EB70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66" name="Image 2065">
                <a:extLst>
                  <a:ext uri="{FF2B5EF4-FFF2-40B4-BE49-F238E27FC236}">
                    <a16:creationId xmlns:a16="http://schemas.microsoft.com/office/drawing/2014/main" id="{CDD909E2-A75F-42A4-99AE-3F8A4B0F5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67" name="Image 2066">
                <a:extLst>
                  <a:ext uri="{FF2B5EF4-FFF2-40B4-BE49-F238E27FC236}">
                    <a16:creationId xmlns:a16="http://schemas.microsoft.com/office/drawing/2014/main" id="{F111F82C-D1EC-4178-B582-64220505D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68" name="Image 2067">
                <a:extLst>
                  <a:ext uri="{FF2B5EF4-FFF2-40B4-BE49-F238E27FC236}">
                    <a16:creationId xmlns:a16="http://schemas.microsoft.com/office/drawing/2014/main" id="{7686EE26-74BD-4A2A-8787-E2DD695F9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69" name="Image 2068">
                <a:extLst>
                  <a:ext uri="{FF2B5EF4-FFF2-40B4-BE49-F238E27FC236}">
                    <a16:creationId xmlns:a16="http://schemas.microsoft.com/office/drawing/2014/main" id="{0DCFA9BE-B1FF-4EE2-80E9-A1AF456F3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70" name="Image 2069">
                <a:extLst>
                  <a:ext uri="{FF2B5EF4-FFF2-40B4-BE49-F238E27FC236}">
                    <a16:creationId xmlns:a16="http://schemas.microsoft.com/office/drawing/2014/main" id="{4D990C49-D4BA-41D0-A38E-08FECCFD5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71" name="Image 2070">
                <a:extLst>
                  <a:ext uri="{FF2B5EF4-FFF2-40B4-BE49-F238E27FC236}">
                    <a16:creationId xmlns:a16="http://schemas.microsoft.com/office/drawing/2014/main" id="{6167E969-84DD-4B43-967D-29A571DB8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63" name="Groupe 1962">
              <a:extLst>
                <a:ext uri="{FF2B5EF4-FFF2-40B4-BE49-F238E27FC236}">
                  <a16:creationId xmlns:a16="http://schemas.microsoft.com/office/drawing/2014/main" id="{C56B6A76-63C2-4E2E-99E5-0AD7E6585C64}"/>
                </a:ext>
              </a:extLst>
            </p:cNvPr>
            <p:cNvGrpSpPr/>
            <p:nvPr/>
          </p:nvGrpSpPr>
          <p:grpSpPr>
            <a:xfrm>
              <a:off x="5841733" y="4052021"/>
              <a:ext cx="2056839" cy="1537059"/>
              <a:chOff x="7810302" y="3101879"/>
              <a:chExt cx="2056839" cy="1537059"/>
            </a:xfrm>
          </p:grpSpPr>
          <p:pic>
            <p:nvPicPr>
              <p:cNvPr id="2052" name="Image 2051">
                <a:extLst>
                  <a:ext uri="{FF2B5EF4-FFF2-40B4-BE49-F238E27FC236}">
                    <a16:creationId xmlns:a16="http://schemas.microsoft.com/office/drawing/2014/main" id="{D9E058AC-1741-4DB6-9EF9-AF69B3722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53" name="Image 2052">
                <a:extLst>
                  <a:ext uri="{FF2B5EF4-FFF2-40B4-BE49-F238E27FC236}">
                    <a16:creationId xmlns:a16="http://schemas.microsoft.com/office/drawing/2014/main" id="{5391D4A0-50EF-43DD-8C4F-5D90FD592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54" name="Image 2053">
                <a:extLst>
                  <a:ext uri="{FF2B5EF4-FFF2-40B4-BE49-F238E27FC236}">
                    <a16:creationId xmlns:a16="http://schemas.microsoft.com/office/drawing/2014/main" id="{723A3B13-9232-4BDE-8857-0DD5D5D33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55" name="Image 2054">
                <a:extLst>
                  <a:ext uri="{FF2B5EF4-FFF2-40B4-BE49-F238E27FC236}">
                    <a16:creationId xmlns:a16="http://schemas.microsoft.com/office/drawing/2014/main" id="{ECAC5D42-2E1B-4F39-976C-2FBB2A536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56" name="Image 2055">
                <a:extLst>
                  <a:ext uri="{FF2B5EF4-FFF2-40B4-BE49-F238E27FC236}">
                    <a16:creationId xmlns:a16="http://schemas.microsoft.com/office/drawing/2014/main" id="{12242013-0B3B-4FE4-A4E9-8BB56F375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57" name="Image 2056">
                <a:extLst>
                  <a:ext uri="{FF2B5EF4-FFF2-40B4-BE49-F238E27FC236}">
                    <a16:creationId xmlns:a16="http://schemas.microsoft.com/office/drawing/2014/main" id="{2BAB2CA7-9421-4312-8D30-642283B33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58" name="Image 2057">
                <a:extLst>
                  <a:ext uri="{FF2B5EF4-FFF2-40B4-BE49-F238E27FC236}">
                    <a16:creationId xmlns:a16="http://schemas.microsoft.com/office/drawing/2014/main" id="{B23167AD-3899-4562-AA9D-F82B2CD02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59" name="Image 2058">
                <a:extLst>
                  <a:ext uri="{FF2B5EF4-FFF2-40B4-BE49-F238E27FC236}">
                    <a16:creationId xmlns:a16="http://schemas.microsoft.com/office/drawing/2014/main" id="{394A67C6-18DF-47D9-9198-53F146DB2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60" name="Image 2059">
                <a:extLst>
                  <a:ext uri="{FF2B5EF4-FFF2-40B4-BE49-F238E27FC236}">
                    <a16:creationId xmlns:a16="http://schemas.microsoft.com/office/drawing/2014/main" id="{84641AA2-0D23-499A-8967-61BA5FD13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61" name="Image 2060">
                <a:extLst>
                  <a:ext uri="{FF2B5EF4-FFF2-40B4-BE49-F238E27FC236}">
                    <a16:creationId xmlns:a16="http://schemas.microsoft.com/office/drawing/2014/main" id="{56A53F0D-F096-482D-9EA3-20BCB8489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64" name="Groupe 1963">
              <a:extLst>
                <a:ext uri="{FF2B5EF4-FFF2-40B4-BE49-F238E27FC236}">
                  <a16:creationId xmlns:a16="http://schemas.microsoft.com/office/drawing/2014/main" id="{93979B46-FA19-4EC6-A907-41CA7438501A}"/>
                </a:ext>
              </a:extLst>
            </p:cNvPr>
            <p:cNvGrpSpPr/>
            <p:nvPr/>
          </p:nvGrpSpPr>
          <p:grpSpPr>
            <a:xfrm>
              <a:off x="6544822" y="4690497"/>
              <a:ext cx="2056839" cy="1537059"/>
              <a:chOff x="7810302" y="3101879"/>
              <a:chExt cx="2056839" cy="1537059"/>
            </a:xfrm>
          </p:grpSpPr>
          <p:pic>
            <p:nvPicPr>
              <p:cNvPr id="2042" name="Image 2041">
                <a:extLst>
                  <a:ext uri="{FF2B5EF4-FFF2-40B4-BE49-F238E27FC236}">
                    <a16:creationId xmlns:a16="http://schemas.microsoft.com/office/drawing/2014/main" id="{50DB10FB-6C96-459F-8D4C-9B136C718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43" name="Image 2042">
                <a:extLst>
                  <a:ext uri="{FF2B5EF4-FFF2-40B4-BE49-F238E27FC236}">
                    <a16:creationId xmlns:a16="http://schemas.microsoft.com/office/drawing/2014/main" id="{997D22A5-D08F-4EDD-9124-8F5F1AD08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44" name="Image 2043">
                <a:extLst>
                  <a:ext uri="{FF2B5EF4-FFF2-40B4-BE49-F238E27FC236}">
                    <a16:creationId xmlns:a16="http://schemas.microsoft.com/office/drawing/2014/main" id="{1DE11DB7-1B2D-4C31-B375-66219E719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45" name="Image 2044">
                <a:extLst>
                  <a:ext uri="{FF2B5EF4-FFF2-40B4-BE49-F238E27FC236}">
                    <a16:creationId xmlns:a16="http://schemas.microsoft.com/office/drawing/2014/main" id="{2CAA5119-E66B-42A9-8DB5-563FD2AFC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46" name="Image 2045">
                <a:extLst>
                  <a:ext uri="{FF2B5EF4-FFF2-40B4-BE49-F238E27FC236}">
                    <a16:creationId xmlns:a16="http://schemas.microsoft.com/office/drawing/2014/main" id="{FB98EB33-21C8-4DE5-A23D-9FE236745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47" name="Image 2046">
                <a:extLst>
                  <a:ext uri="{FF2B5EF4-FFF2-40B4-BE49-F238E27FC236}">
                    <a16:creationId xmlns:a16="http://schemas.microsoft.com/office/drawing/2014/main" id="{F9D19971-F93F-446F-BF79-2FD396EA3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48" name="Image 2047">
                <a:extLst>
                  <a:ext uri="{FF2B5EF4-FFF2-40B4-BE49-F238E27FC236}">
                    <a16:creationId xmlns:a16="http://schemas.microsoft.com/office/drawing/2014/main" id="{980AECE5-C8F1-4844-8535-3D7CF5D3A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49" name="Image 2048">
                <a:extLst>
                  <a:ext uri="{FF2B5EF4-FFF2-40B4-BE49-F238E27FC236}">
                    <a16:creationId xmlns:a16="http://schemas.microsoft.com/office/drawing/2014/main" id="{D44BBC8C-3C1D-4647-AA21-ECA1BB285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50" name="Image 2049">
                <a:extLst>
                  <a:ext uri="{FF2B5EF4-FFF2-40B4-BE49-F238E27FC236}">
                    <a16:creationId xmlns:a16="http://schemas.microsoft.com/office/drawing/2014/main" id="{B54775D6-CB2F-489F-B5D2-EA5A53DAA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51" name="Image 2050">
                <a:extLst>
                  <a:ext uri="{FF2B5EF4-FFF2-40B4-BE49-F238E27FC236}">
                    <a16:creationId xmlns:a16="http://schemas.microsoft.com/office/drawing/2014/main" id="{BEB6C045-9922-480D-BA32-8AE7F534A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65" name="Groupe 1964">
              <a:extLst>
                <a:ext uri="{FF2B5EF4-FFF2-40B4-BE49-F238E27FC236}">
                  <a16:creationId xmlns:a16="http://schemas.microsoft.com/office/drawing/2014/main" id="{0AE1CC8E-13E7-4A67-A55E-E76807191BF3}"/>
                </a:ext>
              </a:extLst>
            </p:cNvPr>
            <p:cNvGrpSpPr/>
            <p:nvPr/>
          </p:nvGrpSpPr>
          <p:grpSpPr>
            <a:xfrm>
              <a:off x="7672844" y="4777870"/>
              <a:ext cx="2056839" cy="1537059"/>
              <a:chOff x="7810302" y="3101879"/>
              <a:chExt cx="2056839" cy="1537059"/>
            </a:xfrm>
          </p:grpSpPr>
          <p:pic>
            <p:nvPicPr>
              <p:cNvPr id="2032" name="Image 2031">
                <a:extLst>
                  <a:ext uri="{FF2B5EF4-FFF2-40B4-BE49-F238E27FC236}">
                    <a16:creationId xmlns:a16="http://schemas.microsoft.com/office/drawing/2014/main" id="{658C52BB-5DA9-4F82-BC2A-18496E587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33" name="Image 2032">
                <a:extLst>
                  <a:ext uri="{FF2B5EF4-FFF2-40B4-BE49-F238E27FC236}">
                    <a16:creationId xmlns:a16="http://schemas.microsoft.com/office/drawing/2014/main" id="{817ECA58-CAAF-42D0-9BCB-863770C83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34" name="Image 2033">
                <a:extLst>
                  <a:ext uri="{FF2B5EF4-FFF2-40B4-BE49-F238E27FC236}">
                    <a16:creationId xmlns:a16="http://schemas.microsoft.com/office/drawing/2014/main" id="{D573CA1D-8335-4CF2-969D-A48C0B732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35" name="Image 2034">
                <a:extLst>
                  <a:ext uri="{FF2B5EF4-FFF2-40B4-BE49-F238E27FC236}">
                    <a16:creationId xmlns:a16="http://schemas.microsoft.com/office/drawing/2014/main" id="{5EB9F0C5-7168-41F5-95F2-C8994BD17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36" name="Image 2035">
                <a:extLst>
                  <a:ext uri="{FF2B5EF4-FFF2-40B4-BE49-F238E27FC236}">
                    <a16:creationId xmlns:a16="http://schemas.microsoft.com/office/drawing/2014/main" id="{86FDF9E1-C4E2-4313-9F73-55BD8207F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37" name="Image 2036">
                <a:extLst>
                  <a:ext uri="{FF2B5EF4-FFF2-40B4-BE49-F238E27FC236}">
                    <a16:creationId xmlns:a16="http://schemas.microsoft.com/office/drawing/2014/main" id="{66FDD53F-1673-460D-89EA-F73774557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38" name="Image 2037">
                <a:extLst>
                  <a:ext uri="{FF2B5EF4-FFF2-40B4-BE49-F238E27FC236}">
                    <a16:creationId xmlns:a16="http://schemas.microsoft.com/office/drawing/2014/main" id="{0D5B43F1-73B6-4699-A49A-8C0BAC436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39" name="Image 2038">
                <a:extLst>
                  <a:ext uri="{FF2B5EF4-FFF2-40B4-BE49-F238E27FC236}">
                    <a16:creationId xmlns:a16="http://schemas.microsoft.com/office/drawing/2014/main" id="{386CBB58-7A26-4BB2-9F59-008090A46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40" name="Image 2039">
                <a:extLst>
                  <a:ext uri="{FF2B5EF4-FFF2-40B4-BE49-F238E27FC236}">
                    <a16:creationId xmlns:a16="http://schemas.microsoft.com/office/drawing/2014/main" id="{38CCF447-DB10-4C57-8FAF-800EB43CA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41" name="Image 2040">
                <a:extLst>
                  <a:ext uri="{FF2B5EF4-FFF2-40B4-BE49-F238E27FC236}">
                    <a16:creationId xmlns:a16="http://schemas.microsoft.com/office/drawing/2014/main" id="{2A52D02C-460E-4348-BD09-C81977247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66" name="Groupe 1965">
              <a:extLst>
                <a:ext uri="{FF2B5EF4-FFF2-40B4-BE49-F238E27FC236}">
                  <a16:creationId xmlns:a16="http://schemas.microsoft.com/office/drawing/2014/main" id="{2EEB6341-2E74-42E0-822B-6027E8C3BA1F}"/>
                </a:ext>
              </a:extLst>
            </p:cNvPr>
            <p:cNvGrpSpPr/>
            <p:nvPr/>
          </p:nvGrpSpPr>
          <p:grpSpPr>
            <a:xfrm>
              <a:off x="8312886" y="4030227"/>
              <a:ext cx="2056839" cy="1537059"/>
              <a:chOff x="7810302" y="3101879"/>
              <a:chExt cx="2056839" cy="1537059"/>
            </a:xfrm>
          </p:grpSpPr>
          <p:pic>
            <p:nvPicPr>
              <p:cNvPr id="2022" name="Image 2021">
                <a:extLst>
                  <a:ext uri="{FF2B5EF4-FFF2-40B4-BE49-F238E27FC236}">
                    <a16:creationId xmlns:a16="http://schemas.microsoft.com/office/drawing/2014/main" id="{ADDC549E-C37C-4F32-BFD3-973F4637D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23" name="Image 2022">
                <a:extLst>
                  <a:ext uri="{FF2B5EF4-FFF2-40B4-BE49-F238E27FC236}">
                    <a16:creationId xmlns:a16="http://schemas.microsoft.com/office/drawing/2014/main" id="{9BFA591B-E6AB-4F49-AFE5-14B3E8489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24" name="Image 2023">
                <a:extLst>
                  <a:ext uri="{FF2B5EF4-FFF2-40B4-BE49-F238E27FC236}">
                    <a16:creationId xmlns:a16="http://schemas.microsoft.com/office/drawing/2014/main" id="{2A5F6ACE-19F2-4535-8F83-079AFD757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25" name="Image 2024">
                <a:extLst>
                  <a:ext uri="{FF2B5EF4-FFF2-40B4-BE49-F238E27FC236}">
                    <a16:creationId xmlns:a16="http://schemas.microsoft.com/office/drawing/2014/main" id="{256B21AD-03ED-4508-AD16-81924B59C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26" name="Image 2025">
                <a:extLst>
                  <a:ext uri="{FF2B5EF4-FFF2-40B4-BE49-F238E27FC236}">
                    <a16:creationId xmlns:a16="http://schemas.microsoft.com/office/drawing/2014/main" id="{C98BF75D-3A2F-43A1-B425-FD2BA1F2E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27" name="Image 2026">
                <a:extLst>
                  <a:ext uri="{FF2B5EF4-FFF2-40B4-BE49-F238E27FC236}">
                    <a16:creationId xmlns:a16="http://schemas.microsoft.com/office/drawing/2014/main" id="{5075258F-5C8A-455C-A081-FF5DC0900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28" name="Image 2027">
                <a:extLst>
                  <a:ext uri="{FF2B5EF4-FFF2-40B4-BE49-F238E27FC236}">
                    <a16:creationId xmlns:a16="http://schemas.microsoft.com/office/drawing/2014/main" id="{BD4CA04A-13A8-4B02-81EA-6559DFC4E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29" name="Image 2028">
                <a:extLst>
                  <a:ext uri="{FF2B5EF4-FFF2-40B4-BE49-F238E27FC236}">
                    <a16:creationId xmlns:a16="http://schemas.microsoft.com/office/drawing/2014/main" id="{414B11F4-7C53-4EE0-9598-27073886C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30" name="Image 2029">
                <a:extLst>
                  <a:ext uri="{FF2B5EF4-FFF2-40B4-BE49-F238E27FC236}">
                    <a16:creationId xmlns:a16="http://schemas.microsoft.com/office/drawing/2014/main" id="{2D145647-04C1-4BA3-96A7-2FCE6FB6E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31" name="Image 2030">
                <a:extLst>
                  <a:ext uri="{FF2B5EF4-FFF2-40B4-BE49-F238E27FC236}">
                    <a16:creationId xmlns:a16="http://schemas.microsoft.com/office/drawing/2014/main" id="{AFEFE42F-760B-40E2-B85F-88FFC1B5E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67" name="Groupe 1966">
              <a:extLst>
                <a:ext uri="{FF2B5EF4-FFF2-40B4-BE49-F238E27FC236}">
                  <a16:creationId xmlns:a16="http://schemas.microsoft.com/office/drawing/2014/main" id="{95F5B4BB-59F2-4536-844D-3D6BCBE6C5FF}"/>
                </a:ext>
              </a:extLst>
            </p:cNvPr>
            <p:cNvGrpSpPr/>
            <p:nvPr/>
          </p:nvGrpSpPr>
          <p:grpSpPr>
            <a:xfrm>
              <a:off x="7841829" y="3464768"/>
              <a:ext cx="2056839" cy="1537059"/>
              <a:chOff x="7810302" y="3101879"/>
              <a:chExt cx="2056839" cy="1537059"/>
            </a:xfrm>
          </p:grpSpPr>
          <p:pic>
            <p:nvPicPr>
              <p:cNvPr id="2012" name="Image 2011">
                <a:extLst>
                  <a:ext uri="{FF2B5EF4-FFF2-40B4-BE49-F238E27FC236}">
                    <a16:creationId xmlns:a16="http://schemas.microsoft.com/office/drawing/2014/main" id="{E9523984-A449-415A-BD34-55E8477F2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13" name="Image 2012">
                <a:extLst>
                  <a:ext uri="{FF2B5EF4-FFF2-40B4-BE49-F238E27FC236}">
                    <a16:creationId xmlns:a16="http://schemas.microsoft.com/office/drawing/2014/main" id="{FB8BAAC7-1334-47E5-8063-B950554F9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14" name="Image 2013">
                <a:extLst>
                  <a:ext uri="{FF2B5EF4-FFF2-40B4-BE49-F238E27FC236}">
                    <a16:creationId xmlns:a16="http://schemas.microsoft.com/office/drawing/2014/main" id="{68C00782-20B4-47B0-832D-EC729B1C8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15" name="Image 2014">
                <a:extLst>
                  <a:ext uri="{FF2B5EF4-FFF2-40B4-BE49-F238E27FC236}">
                    <a16:creationId xmlns:a16="http://schemas.microsoft.com/office/drawing/2014/main" id="{E395CED4-5EAE-44BD-99CF-900468252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16" name="Image 2015">
                <a:extLst>
                  <a:ext uri="{FF2B5EF4-FFF2-40B4-BE49-F238E27FC236}">
                    <a16:creationId xmlns:a16="http://schemas.microsoft.com/office/drawing/2014/main" id="{9F27F364-4B5B-4D1D-A6B5-B123F08F2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17" name="Image 2016">
                <a:extLst>
                  <a:ext uri="{FF2B5EF4-FFF2-40B4-BE49-F238E27FC236}">
                    <a16:creationId xmlns:a16="http://schemas.microsoft.com/office/drawing/2014/main" id="{B6AAD27D-B127-4ECD-B46D-B31AC7C6F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18" name="Image 2017">
                <a:extLst>
                  <a:ext uri="{FF2B5EF4-FFF2-40B4-BE49-F238E27FC236}">
                    <a16:creationId xmlns:a16="http://schemas.microsoft.com/office/drawing/2014/main" id="{37BBC9E0-D89B-4C3A-B534-1725850A6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19" name="Image 2018">
                <a:extLst>
                  <a:ext uri="{FF2B5EF4-FFF2-40B4-BE49-F238E27FC236}">
                    <a16:creationId xmlns:a16="http://schemas.microsoft.com/office/drawing/2014/main" id="{1EE8249D-B958-46C2-8350-79D31102B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20" name="Image 2019">
                <a:extLst>
                  <a:ext uri="{FF2B5EF4-FFF2-40B4-BE49-F238E27FC236}">
                    <a16:creationId xmlns:a16="http://schemas.microsoft.com/office/drawing/2014/main" id="{6A6EBEB4-B07F-4FC3-8E08-1D8DBABBE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21" name="Image 2020">
                <a:extLst>
                  <a:ext uri="{FF2B5EF4-FFF2-40B4-BE49-F238E27FC236}">
                    <a16:creationId xmlns:a16="http://schemas.microsoft.com/office/drawing/2014/main" id="{CCCD2EDF-D9DC-49E6-B9C0-84C818E6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68" name="Groupe 1967">
              <a:extLst>
                <a:ext uri="{FF2B5EF4-FFF2-40B4-BE49-F238E27FC236}">
                  <a16:creationId xmlns:a16="http://schemas.microsoft.com/office/drawing/2014/main" id="{DB14DA40-938D-41DA-83E3-C9CFDB8BE884}"/>
                </a:ext>
              </a:extLst>
            </p:cNvPr>
            <p:cNvGrpSpPr/>
            <p:nvPr/>
          </p:nvGrpSpPr>
          <p:grpSpPr>
            <a:xfrm>
              <a:off x="7701740" y="2882939"/>
              <a:ext cx="2056839" cy="1537059"/>
              <a:chOff x="7810302" y="3101879"/>
              <a:chExt cx="2056839" cy="1537059"/>
            </a:xfrm>
          </p:grpSpPr>
          <p:pic>
            <p:nvPicPr>
              <p:cNvPr id="2002" name="Image 2001">
                <a:extLst>
                  <a:ext uri="{FF2B5EF4-FFF2-40B4-BE49-F238E27FC236}">
                    <a16:creationId xmlns:a16="http://schemas.microsoft.com/office/drawing/2014/main" id="{E540CA24-DEBE-425C-ACE2-F80547A30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03" name="Image 2002">
                <a:extLst>
                  <a:ext uri="{FF2B5EF4-FFF2-40B4-BE49-F238E27FC236}">
                    <a16:creationId xmlns:a16="http://schemas.microsoft.com/office/drawing/2014/main" id="{048941E2-EE4E-4852-AA35-08B1F2EA3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04" name="Image 2003">
                <a:extLst>
                  <a:ext uri="{FF2B5EF4-FFF2-40B4-BE49-F238E27FC236}">
                    <a16:creationId xmlns:a16="http://schemas.microsoft.com/office/drawing/2014/main" id="{340F0EC3-4542-4AF3-9598-B8DC871C7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05" name="Image 2004">
                <a:extLst>
                  <a:ext uri="{FF2B5EF4-FFF2-40B4-BE49-F238E27FC236}">
                    <a16:creationId xmlns:a16="http://schemas.microsoft.com/office/drawing/2014/main" id="{AA300B75-B342-441F-8834-C58EB291D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06" name="Image 2005">
                <a:extLst>
                  <a:ext uri="{FF2B5EF4-FFF2-40B4-BE49-F238E27FC236}">
                    <a16:creationId xmlns:a16="http://schemas.microsoft.com/office/drawing/2014/main" id="{49289AF4-6236-468F-8632-A29C8CBD0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07" name="Image 2006">
                <a:extLst>
                  <a:ext uri="{FF2B5EF4-FFF2-40B4-BE49-F238E27FC236}">
                    <a16:creationId xmlns:a16="http://schemas.microsoft.com/office/drawing/2014/main" id="{A5C88383-4AE7-4218-8D3A-4AC910D90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08" name="Image 2007">
                <a:extLst>
                  <a:ext uri="{FF2B5EF4-FFF2-40B4-BE49-F238E27FC236}">
                    <a16:creationId xmlns:a16="http://schemas.microsoft.com/office/drawing/2014/main" id="{42E58B66-1F3A-4C35-8B88-2EDED009E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09" name="Image 2008">
                <a:extLst>
                  <a:ext uri="{FF2B5EF4-FFF2-40B4-BE49-F238E27FC236}">
                    <a16:creationId xmlns:a16="http://schemas.microsoft.com/office/drawing/2014/main" id="{06940DE4-277A-456B-899A-D7C5E2539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10" name="Image 2009">
                <a:extLst>
                  <a:ext uri="{FF2B5EF4-FFF2-40B4-BE49-F238E27FC236}">
                    <a16:creationId xmlns:a16="http://schemas.microsoft.com/office/drawing/2014/main" id="{5FD17133-2565-480C-8FF7-9BCCDEE24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11" name="Image 2010">
                <a:extLst>
                  <a:ext uri="{FF2B5EF4-FFF2-40B4-BE49-F238E27FC236}">
                    <a16:creationId xmlns:a16="http://schemas.microsoft.com/office/drawing/2014/main" id="{CCC3B664-3DF8-4057-962D-586C80F7F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69" name="Groupe 1968">
              <a:extLst>
                <a:ext uri="{FF2B5EF4-FFF2-40B4-BE49-F238E27FC236}">
                  <a16:creationId xmlns:a16="http://schemas.microsoft.com/office/drawing/2014/main" id="{4B8DDA2C-9D29-4FC6-AE92-2367B65DED58}"/>
                </a:ext>
              </a:extLst>
            </p:cNvPr>
            <p:cNvGrpSpPr/>
            <p:nvPr/>
          </p:nvGrpSpPr>
          <p:grpSpPr>
            <a:xfrm>
              <a:off x="6805866" y="3184587"/>
              <a:ext cx="2056839" cy="1537059"/>
              <a:chOff x="7810302" y="3101879"/>
              <a:chExt cx="2056839" cy="1537059"/>
            </a:xfrm>
          </p:grpSpPr>
          <p:pic>
            <p:nvPicPr>
              <p:cNvPr id="1992" name="Image 1991">
                <a:extLst>
                  <a:ext uri="{FF2B5EF4-FFF2-40B4-BE49-F238E27FC236}">
                    <a16:creationId xmlns:a16="http://schemas.microsoft.com/office/drawing/2014/main" id="{CB622ABC-7C3D-4B81-8976-3E5A8DDAA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93" name="Image 1992">
                <a:extLst>
                  <a:ext uri="{FF2B5EF4-FFF2-40B4-BE49-F238E27FC236}">
                    <a16:creationId xmlns:a16="http://schemas.microsoft.com/office/drawing/2014/main" id="{FC3FB4B5-00C9-4EE3-BD15-466757068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94" name="Image 1993">
                <a:extLst>
                  <a:ext uri="{FF2B5EF4-FFF2-40B4-BE49-F238E27FC236}">
                    <a16:creationId xmlns:a16="http://schemas.microsoft.com/office/drawing/2014/main" id="{578E0FFA-CEE5-495C-80F5-93D76E429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95" name="Image 1994">
                <a:extLst>
                  <a:ext uri="{FF2B5EF4-FFF2-40B4-BE49-F238E27FC236}">
                    <a16:creationId xmlns:a16="http://schemas.microsoft.com/office/drawing/2014/main" id="{CFB3C415-6FD6-4C38-AFC0-5F5BADA54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96" name="Image 1995">
                <a:extLst>
                  <a:ext uri="{FF2B5EF4-FFF2-40B4-BE49-F238E27FC236}">
                    <a16:creationId xmlns:a16="http://schemas.microsoft.com/office/drawing/2014/main" id="{D0DAFD59-341E-48B0-AAC1-61E7CFC9E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97" name="Image 1996">
                <a:extLst>
                  <a:ext uri="{FF2B5EF4-FFF2-40B4-BE49-F238E27FC236}">
                    <a16:creationId xmlns:a16="http://schemas.microsoft.com/office/drawing/2014/main" id="{14875196-A3BB-40E6-88F4-E9B65FB2E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98" name="Image 1997">
                <a:extLst>
                  <a:ext uri="{FF2B5EF4-FFF2-40B4-BE49-F238E27FC236}">
                    <a16:creationId xmlns:a16="http://schemas.microsoft.com/office/drawing/2014/main" id="{EDDE2ACA-4238-4AD1-8D51-0ECDF6F48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99" name="Image 1998">
                <a:extLst>
                  <a:ext uri="{FF2B5EF4-FFF2-40B4-BE49-F238E27FC236}">
                    <a16:creationId xmlns:a16="http://schemas.microsoft.com/office/drawing/2014/main" id="{F1AED83C-999D-4E12-8EBC-E2A942BA1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00" name="Image 1999">
                <a:extLst>
                  <a:ext uri="{FF2B5EF4-FFF2-40B4-BE49-F238E27FC236}">
                    <a16:creationId xmlns:a16="http://schemas.microsoft.com/office/drawing/2014/main" id="{094A0DEA-CFC6-4567-B17F-D7B6940ED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01" name="Image 2000">
                <a:extLst>
                  <a:ext uri="{FF2B5EF4-FFF2-40B4-BE49-F238E27FC236}">
                    <a16:creationId xmlns:a16="http://schemas.microsoft.com/office/drawing/2014/main" id="{80398F48-38A8-4F58-AE47-27E94CB9C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70" name="Groupe 1969">
              <a:extLst>
                <a:ext uri="{FF2B5EF4-FFF2-40B4-BE49-F238E27FC236}">
                  <a16:creationId xmlns:a16="http://schemas.microsoft.com/office/drawing/2014/main" id="{E4D71533-64E3-4309-BEC7-3A4C1484E488}"/>
                </a:ext>
              </a:extLst>
            </p:cNvPr>
            <p:cNvGrpSpPr/>
            <p:nvPr/>
          </p:nvGrpSpPr>
          <p:grpSpPr>
            <a:xfrm>
              <a:off x="5912918" y="3162337"/>
              <a:ext cx="2056839" cy="1537059"/>
              <a:chOff x="7810302" y="3101879"/>
              <a:chExt cx="2056839" cy="1537059"/>
            </a:xfrm>
          </p:grpSpPr>
          <p:pic>
            <p:nvPicPr>
              <p:cNvPr id="1982" name="Image 1981">
                <a:extLst>
                  <a:ext uri="{FF2B5EF4-FFF2-40B4-BE49-F238E27FC236}">
                    <a16:creationId xmlns:a16="http://schemas.microsoft.com/office/drawing/2014/main" id="{C713A88F-7B56-41E9-B25D-CBE0EA34D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83" name="Image 1982">
                <a:extLst>
                  <a:ext uri="{FF2B5EF4-FFF2-40B4-BE49-F238E27FC236}">
                    <a16:creationId xmlns:a16="http://schemas.microsoft.com/office/drawing/2014/main" id="{D7946FBB-1613-4538-8979-CC91D4C33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84" name="Image 1983">
                <a:extLst>
                  <a:ext uri="{FF2B5EF4-FFF2-40B4-BE49-F238E27FC236}">
                    <a16:creationId xmlns:a16="http://schemas.microsoft.com/office/drawing/2014/main" id="{DA8FD753-B073-4E65-BD6A-56ED4D677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85" name="Image 1984">
                <a:extLst>
                  <a:ext uri="{FF2B5EF4-FFF2-40B4-BE49-F238E27FC236}">
                    <a16:creationId xmlns:a16="http://schemas.microsoft.com/office/drawing/2014/main" id="{7692182A-0FEC-4B2B-9F0F-FF0C6F7D8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86" name="Image 1985">
                <a:extLst>
                  <a:ext uri="{FF2B5EF4-FFF2-40B4-BE49-F238E27FC236}">
                    <a16:creationId xmlns:a16="http://schemas.microsoft.com/office/drawing/2014/main" id="{D9F79958-5CB1-43A3-91CE-23048FF05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87" name="Image 1986">
                <a:extLst>
                  <a:ext uri="{FF2B5EF4-FFF2-40B4-BE49-F238E27FC236}">
                    <a16:creationId xmlns:a16="http://schemas.microsoft.com/office/drawing/2014/main" id="{C387FEA8-69B2-49E6-B1CC-BA6064A2E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88" name="Image 1987">
                <a:extLst>
                  <a:ext uri="{FF2B5EF4-FFF2-40B4-BE49-F238E27FC236}">
                    <a16:creationId xmlns:a16="http://schemas.microsoft.com/office/drawing/2014/main" id="{A1595138-508C-4E3E-9253-2C78AE8A6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89" name="Image 1988">
                <a:extLst>
                  <a:ext uri="{FF2B5EF4-FFF2-40B4-BE49-F238E27FC236}">
                    <a16:creationId xmlns:a16="http://schemas.microsoft.com/office/drawing/2014/main" id="{41BFE1E8-77FB-4CA3-B5AD-DE51E1D92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90" name="Image 1989">
                <a:extLst>
                  <a:ext uri="{FF2B5EF4-FFF2-40B4-BE49-F238E27FC236}">
                    <a16:creationId xmlns:a16="http://schemas.microsoft.com/office/drawing/2014/main" id="{37C2F520-AB1E-4F25-B209-898A39855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91" name="Image 1990">
                <a:extLst>
                  <a:ext uri="{FF2B5EF4-FFF2-40B4-BE49-F238E27FC236}">
                    <a16:creationId xmlns:a16="http://schemas.microsoft.com/office/drawing/2014/main" id="{527C6D1D-1ED4-4E42-9978-52B17772F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1971" name="Groupe 1970">
              <a:extLst>
                <a:ext uri="{FF2B5EF4-FFF2-40B4-BE49-F238E27FC236}">
                  <a16:creationId xmlns:a16="http://schemas.microsoft.com/office/drawing/2014/main" id="{B19293E6-D566-49CA-9197-0E31FC3E245C}"/>
                </a:ext>
              </a:extLst>
            </p:cNvPr>
            <p:cNvGrpSpPr/>
            <p:nvPr/>
          </p:nvGrpSpPr>
          <p:grpSpPr>
            <a:xfrm>
              <a:off x="5741085" y="4952591"/>
              <a:ext cx="2056839" cy="1537059"/>
              <a:chOff x="7810302" y="3101879"/>
              <a:chExt cx="2056839" cy="1537059"/>
            </a:xfrm>
          </p:grpSpPr>
          <p:pic>
            <p:nvPicPr>
              <p:cNvPr id="1972" name="Image 1971">
                <a:extLst>
                  <a:ext uri="{FF2B5EF4-FFF2-40B4-BE49-F238E27FC236}">
                    <a16:creationId xmlns:a16="http://schemas.microsoft.com/office/drawing/2014/main" id="{7595AE96-B798-4D5E-AB58-869A795ED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1973" name="Image 1972">
                <a:extLst>
                  <a:ext uri="{FF2B5EF4-FFF2-40B4-BE49-F238E27FC236}">
                    <a16:creationId xmlns:a16="http://schemas.microsoft.com/office/drawing/2014/main" id="{835FA84A-5D6A-4DB9-9F76-6D4DB9EE5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1974" name="Image 1973">
                <a:extLst>
                  <a:ext uri="{FF2B5EF4-FFF2-40B4-BE49-F238E27FC236}">
                    <a16:creationId xmlns:a16="http://schemas.microsoft.com/office/drawing/2014/main" id="{4B72DC8B-7F5F-442C-B129-3C62B1B61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1975" name="Image 1974">
                <a:extLst>
                  <a:ext uri="{FF2B5EF4-FFF2-40B4-BE49-F238E27FC236}">
                    <a16:creationId xmlns:a16="http://schemas.microsoft.com/office/drawing/2014/main" id="{BB7FD91B-DF7F-435B-BC1D-46EB45361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1976" name="Image 1975">
                <a:extLst>
                  <a:ext uri="{FF2B5EF4-FFF2-40B4-BE49-F238E27FC236}">
                    <a16:creationId xmlns:a16="http://schemas.microsoft.com/office/drawing/2014/main" id="{4C2907A0-CEE5-494F-8D8B-83EC0024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1977" name="Image 1976">
                <a:extLst>
                  <a:ext uri="{FF2B5EF4-FFF2-40B4-BE49-F238E27FC236}">
                    <a16:creationId xmlns:a16="http://schemas.microsoft.com/office/drawing/2014/main" id="{1E159D32-0C4B-42C2-97F8-B4D1AB9CF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1978" name="Image 1977">
                <a:extLst>
                  <a:ext uri="{FF2B5EF4-FFF2-40B4-BE49-F238E27FC236}">
                    <a16:creationId xmlns:a16="http://schemas.microsoft.com/office/drawing/2014/main" id="{6AA7318B-2576-480E-BB69-AEC5EFD0C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1979" name="Image 1978">
                <a:extLst>
                  <a:ext uri="{FF2B5EF4-FFF2-40B4-BE49-F238E27FC236}">
                    <a16:creationId xmlns:a16="http://schemas.microsoft.com/office/drawing/2014/main" id="{61AF044C-935D-47C7-9BA0-5793660DB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1980" name="Image 1979">
                <a:extLst>
                  <a:ext uri="{FF2B5EF4-FFF2-40B4-BE49-F238E27FC236}">
                    <a16:creationId xmlns:a16="http://schemas.microsoft.com/office/drawing/2014/main" id="{800333DC-B4BB-49C7-A8E9-E67E3A118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1981" name="Image 1980">
                <a:extLst>
                  <a:ext uri="{FF2B5EF4-FFF2-40B4-BE49-F238E27FC236}">
                    <a16:creationId xmlns:a16="http://schemas.microsoft.com/office/drawing/2014/main" id="{B8C85E0E-A360-4E87-8247-E4C6946A5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2072" name="Groupe 2071">
            <a:extLst>
              <a:ext uri="{FF2B5EF4-FFF2-40B4-BE49-F238E27FC236}">
                <a16:creationId xmlns:a16="http://schemas.microsoft.com/office/drawing/2014/main" id="{FD11786B-DEE6-4D66-AF1D-E6FC9764517C}"/>
              </a:ext>
            </a:extLst>
          </p:cNvPr>
          <p:cNvGrpSpPr/>
          <p:nvPr/>
        </p:nvGrpSpPr>
        <p:grpSpPr>
          <a:xfrm>
            <a:off x="-147950" y="2143731"/>
            <a:ext cx="3381853" cy="2613382"/>
            <a:chOff x="5741085" y="2882939"/>
            <a:chExt cx="4628640" cy="3606711"/>
          </a:xfrm>
        </p:grpSpPr>
        <p:pic>
          <p:nvPicPr>
            <p:cNvPr id="2073" name="Image 2072">
              <a:extLst>
                <a:ext uri="{FF2B5EF4-FFF2-40B4-BE49-F238E27FC236}">
                  <a16:creationId xmlns:a16="http://schemas.microsoft.com/office/drawing/2014/main" id="{164BA206-509B-488D-BACB-26B233220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2074" name="Groupe 2073">
              <a:extLst>
                <a:ext uri="{FF2B5EF4-FFF2-40B4-BE49-F238E27FC236}">
                  <a16:creationId xmlns:a16="http://schemas.microsoft.com/office/drawing/2014/main" id="{10911839-3CCF-4A2F-BE20-0F14CB7117B3}"/>
                </a:ext>
              </a:extLst>
            </p:cNvPr>
            <p:cNvGrpSpPr/>
            <p:nvPr/>
          </p:nvGrpSpPr>
          <p:grpSpPr>
            <a:xfrm>
              <a:off x="7206702" y="4013909"/>
              <a:ext cx="2056839" cy="1537059"/>
              <a:chOff x="7810302" y="3101879"/>
              <a:chExt cx="2056839" cy="1537059"/>
            </a:xfrm>
          </p:grpSpPr>
          <p:pic>
            <p:nvPicPr>
              <p:cNvPr id="2174" name="Image 2173">
                <a:extLst>
                  <a:ext uri="{FF2B5EF4-FFF2-40B4-BE49-F238E27FC236}">
                    <a16:creationId xmlns:a16="http://schemas.microsoft.com/office/drawing/2014/main" id="{6B451B98-18EC-4E5E-A956-66F1A887E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75" name="Image 2174">
                <a:extLst>
                  <a:ext uri="{FF2B5EF4-FFF2-40B4-BE49-F238E27FC236}">
                    <a16:creationId xmlns:a16="http://schemas.microsoft.com/office/drawing/2014/main" id="{047F2299-9607-4A93-A0A8-42ABB270F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76" name="Image 2175">
                <a:extLst>
                  <a:ext uri="{FF2B5EF4-FFF2-40B4-BE49-F238E27FC236}">
                    <a16:creationId xmlns:a16="http://schemas.microsoft.com/office/drawing/2014/main" id="{342C1E4D-9589-4745-9C95-D7ED4A14F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77" name="Image 2176">
                <a:extLst>
                  <a:ext uri="{FF2B5EF4-FFF2-40B4-BE49-F238E27FC236}">
                    <a16:creationId xmlns:a16="http://schemas.microsoft.com/office/drawing/2014/main" id="{29F2B695-C8D3-475A-B8EB-8F78F8D8F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78" name="Image 2177">
                <a:extLst>
                  <a:ext uri="{FF2B5EF4-FFF2-40B4-BE49-F238E27FC236}">
                    <a16:creationId xmlns:a16="http://schemas.microsoft.com/office/drawing/2014/main" id="{860B7A7A-50F0-4A7D-B804-0D3456E15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79" name="Image 2178">
                <a:extLst>
                  <a:ext uri="{FF2B5EF4-FFF2-40B4-BE49-F238E27FC236}">
                    <a16:creationId xmlns:a16="http://schemas.microsoft.com/office/drawing/2014/main" id="{5D8AADF9-E067-47DD-AE29-102F7831F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80" name="Image 2179">
                <a:extLst>
                  <a:ext uri="{FF2B5EF4-FFF2-40B4-BE49-F238E27FC236}">
                    <a16:creationId xmlns:a16="http://schemas.microsoft.com/office/drawing/2014/main" id="{14703735-6FF1-4B42-B297-DD957C7AD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81" name="Image 2180">
                <a:extLst>
                  <a:ext uri="{FF2B5EF4-FFF2-40B4-BE49-F238E27FC236}">
                    <a16:creationId xmlns:a16="http://schemas.microsoft.com/office/drawing/2014/main" id="{7C16E2A4-6D30-48AE-81FA-39F2AF91F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82" name="Image 2181">
                <a:extLst>
                  <a:ext uri="{FF2B5EF4-FFF2-40B4-BE49-F238E27FC236}">
                    <a16:creationId xmlns:a16="http://schemas.microsoft.com/office/drawing/2014/main" id="{CE0C1EB0-E1B5-41DD-8C50-99DDDFC17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83" name="Image 2182">
                <a:extLst>
                  <a:ext uri="{FF2B5EF4-FFF2-40B4-BE49-F238E27FC236}">
                    <a16:creationId xmlns:a16="http://schemas.microsoft.com/office/drawing/2014/main" id="{ACD928CD-6879-45F1-AC23-5C8C42A37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75" name="Groupe 2074">
              <a:extLst>
                <a:ext uri="{FF2B5EF4-FFF2-40B4-BE49-F238E27FC236}">
                  <a16:creationId xmlns:a16="http://schemas.microsoft.com/office/drawing/2014/main" id="{F25B79E5-6B62-4AC7-8087-8DBAC47E065C}"/>
                </a:ext>
              </a:extLst>
            </p:cNvPr>
            <p:cNvGrpSpPr/>
            <p:nvPr/>
          </p:nvGrpSpPr>
          <p:grpSpPr>
            <a:xfrm>
              <a:off x="5841733" y="4052021"/>
              <a:ext cx="2056839" cy="1537059"/>
              <a:chOff x="7810302" y="3101879"/>
              <a:chExt cx="2056839" cy="1537059"/>
            </a:xfrm>
          </p:grpSpPr>
          <p:pic>
            <p:nvPicPr>
              <p:cNvPr id="2164" name="Image 2163">
                <a:extLst>
                  <a:ext uri="{FF2B5EF4-FFF2-40B4-BE49-F238E27FC236}">
                    <a16:creationId xmlns:a16="http://schemas.microsoft.com/office/drawing/2014/main" id="{7A918004-83D3-4588-AA48-AF0067C6E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65" name="Image 2164">
                <a:extLst>
                  <a:ext uri="{FF2B5EF4-FFF2-40B4-BE49-F238E27FC236}">
                    <a16:creationId xmlns:a16="http://schemas.microsoft.com/office/drawing/2014/main" id="{5BDA1990-6B10-4AF0-8A2A-9A97C03CA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66" name="Image 2165">
                <a:extLst>
                  <a:ext uri="{FF2B5EF4-FFF2-40B4-BE49-F238E27FC236}">
                    <a16:creationId xmlns:a16="http://schemas.microsoft.com/office/drawing/2014/main" id="{6404F08C-5694-4C6A-BA29-8F6F9D3D2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67" name="Image 2166">
                <a:extLst>
                  <a:ext uri="{FF2B5EF4-FFF2-40B4-BE49-F238E27FC236}">
                    <a16:creationId xmlns:a16="http://schemas.microsoft.com/office/drawing/2014/main" id="{43AB7C68-1F45-4CB1-94D7-D22BA76C1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68" name="Image 2167">
                <a:extLst>
                  <a:ext uri="{FF2B5EF4-FFF2-40B4-BE49-F238E27FC236}">
                    <a16:creationId xmlns:a16="http://schemas.microsoft.com/office/drawing/2014/main" id="{88AE1839-71D0-4393-ABE7-76D36C42B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69" name="Image 2168">
                <a:extLst>
                  <a:ext uri="{FF2B5EF4-FFF2-40B4-BE49-F238E27FC236}">
                    <a16:creationId xmlns:a16="http://schemas.microsoft.com/office/drawing/2014/main" id="{DE5ADAC5-E627-455F-8B2D-0C35BA7A1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70" name="Image 2169">
                <a:extLst>
                  <a:ext uri="{FF2B5EF4-FFF2-40B4-BE49-F238E27FC236}">
                    <a16:creationId xmlns:a16="http://schemas.microsoft.com/office/drawing/2014/main" id="{3273A4B9-CC5C-4116-A75E-6DDE7BC74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71" name="Image 2170">
                <a:extLst>
                  <a:ext uri="{FF2B5EF4-FFF2-40B4-BE49-F238E27FC236}">
                    <a16:creationId xmlns:a16="http://schemas.microsoft.com/office/drawing/2014/main" id="{76233B9B-E7FA-43E8-8C84-B97DE9253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72" name="Image 2171">
                <a:extLst>
                  <a:ext uri="{FF2B5EF4-FFF2-40B4-BE49-F238E27FC236}">
                    <a16:creationId xmlns:a16="http://schemas.microsoft.com/office/drawing/2014/main" id="{5F2958E6-36DB-48FE-81FD-EA2028B96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73" name="Image 2172">
                <a:extLst>
                  <a:ext uri="{FF2B5EF4-FFF2-40B4-BE49-F238E27FC236}">
                    <a16:creationId xmlns:a16="http://schemas.microsoft.com/office/drawing/2014/main" id="{19795062-D15E-4735-829A-58C582CF6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76" name="Groupe 2075">
              <a:extLst>
                <a:ext uri="{FF2B5EF4-FFF2-40B4-BE49-F238E27FC236}">
                  <a16:creationId xmlns:a16="http://schemas.microsoft.com/office/drawing/2014/main" id="{F33AECFF-A971-412E-AF2C-8A209F4AD5A5}"/>
                </a:ext>
              </a:extLst>
            </p:cNvPr>
            <p:cNvGrpSpPr/>
            <p:nvPr/>
          </p:nvGrpSpPr>
          <p:grpSpPr>
            <a:xfrm>
              <a:off x="6544822" y="4690497"/>
              <a:ext cx="2056839" cy="1537059"/>
              <a:chOff x="7810302" y="3101879"/>
              <a:chExt cx="2056839" cy="1537059"/>
            </a:xfrm>
          </p:grpSpPr>
          <p:pic>
            <p:nvPicPr>
              <p:cNvPr id="2154" name="Image 2153">
                <a:extLst>
                  <a:ext uri="{FF2B5EF4-FFF2-40B4-BE49-F238E27FC236}">
                    <a16:creationId xmlns:a16="http://schemas.microsoft.com/office/drawing/2014/main" id="{BF1E952A-A155-4177-80D6-ED09E5F32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55" name="Image 2154">
                <a:extLst>
                  <a:ext uri="{FF2B5EF4-FFF2-40B4-BE49-F238E27FC236}">
                    <a16:creationId xmlns:a16="http://schemas.microsoft.com/office/drawing/2014/main" id="{3DC0B6AC-6FB2-487D-B8C5-CD830FBDC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56" name="Image 2155">
                <a:extLst>
                  <a:ext uri="{FF2B5EF4-FFF2-40B4-BE49-F238E27FC236}">
                    <a16:creationId xmlns:a16="http://schemas.microsoft.com/office/drawing/2014/main" id="{B784E4DE-C216-48F1-8B64-99163FEE2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57" name="Image 2156">
                <a:extLst>
                  <a:ext uri="{FF2B5EF4-FFF2-40B4-BE49-F238E27FC236}">
                    <a16:creationId xmlns:a16="http://schemas.microsoft.com/office/drawing/2014/main" id="{2F291269-2136-43B9-AB1E-7FF5B1B25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58" name="Image 2157">
                <a:extLst>
                  <a:ext uri="{FF2B5EF4-FFF2-40B4-BE49-F238E27FC236}">
                    <a16:creationId xmlns:a16="http://schemas.microsoft.com/office/drawing/2014/main" id="{58F46AD3-1EF9-4AC1-B5EB-3719CC50F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59" name="Image 2158">
                <a:extLst>
                  <a:ext uri="{FF2B5EF4-FFF2-40B4-BE49-F238E27FC236}">
                    <a16:creationId xmlns:a16="http://schemas.microsoft.com/office/drawing/2014/main" id="{70B5FB50-139B-4508-9301-3C0302114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60" name="Image 2159">
                <a:extLst>
                  <a:ext uri="{FF2B5EF4-FFF2-40B4-BE49-F238E27FC236}">
                    <a16:creationId xmlns:a16="http://schemas.microsoft.com/office/drawing/2014/main" id="{1C67D40B-0A96-4351-8360-18FCD09E7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61" name="Image 2160">
                <a:extLst>
                  <a:ext uri="{FF2B5EF4-FFF2-40B4-BE49-F238E27FC236}">
                    <a16:creationId xmlns:a16="http://schemas.microsoft.com/office/drawing/2014/main" id="{663CEF68-5B2A-4063-8D4F-D6F87737D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62" name="Image 2161">
                <a:extLst>
                  <a:ext uri="{FF2B5EF4-FFF2-40B4-BE49-F238E27FC236}">
                    <a16:creationId xmlns:a16="http://schemas.microsoft.com/office/drawing/2014/main" id="{22954925-2667-4F3E-9D4D-2F72A29BD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63" name="Image 2162">
                <a:extLst>
                  <a:ext uri="{FF2B5EF4-FFF2-40B4-BE49-F238E27FC236}">
                    <a16:creationId xmlns:a16="http://schemas.microsoft.com/office/drawing/2014/main" id="{4A9E6D32-8F1E-45D1-902D-632D36D25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77" name="Groupe 2076">
              <a:extLst>
                <a:ext uri="{FF2B5EF4-FFF2-40B4-BE49-F238E27FC236}">
                  <a16:creationId xmlns:a16="http://schemas.microsoft.com/office/drawing/2014/main" id="{CF343576-62CF-4C54-80D7-C3C5E0A13BD4}"/>
                </a:ext>
              </a:extLst>
            </p:cNvPr>
            <p:cNvGrpSpPr/>
            <p:nvPr/>
          </p:nvGrpSpPr>
          <p:grpSpPr>
            <a:xfrm>
              <a:off x="7672844" y="4777870"/>
              <a:ext cx="2056839" cy="1537059"/>
              <a:chOff x="7810302" y="3101879"/>
              <a:chExt cx="2056839" cy="1537059"/>
            </a:xfrm>
          </p:grpSpPr>
          <p:pic>
            <p:nvPicPr>
              <p:cNvPr id="2144" name="Image 2143">
                <a:extLst>
                  <a:ext uri="{FF2B5EF4-FFF2-40B4-BE49-F238E27FC236}">
                    <a16:creationId xmlns:a16="http://schemas.microsoft.com/office/drawing/2014/main" id="{230F6A29-CB2D-496A-96F5-B6986A3CE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45" name="Image 2144">
                <a:extLst>
                  <a:ext uri="{FF2B5EF4-FFF2-40B4-BE49-F238E27FC236}">
                    <a16:creationId xmlns:a16="http://schemas.microsoft.com/office/drawing/2014/main" id="{8205781D-46CC-4107-B2A4-FFAF80DA9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46" name="Image 2145">
                <a:extLst>
                  <a:ext uri="{FF2B5EF4-FFF2-40B4-BE49-F238E27FC236}">
                    <a16:creationId xmlns:a16="http://schemas.microsoft.com/office/drawing/2014/main" id="{AB6C7C33-23B4-46B9-816E-5DB0222B5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47" name="Image 2146">
                <a:extLst>
                  <a:ext uri="{FF2B5EF4-FFF2-40B4-BE49-F238E27FC236}">
                    <a16:creationId xmlns:a16="http://schemas.microsoft.com/office/drawing/2014/main" id="{523D6A74-E943-4951-83C3-2FB15F483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48" name="Image 2147">
                <a:extLst>
                  <a:ext uri="{FF2B5EF4-FFF2-40B4-BE49-F238E27FC236}">
                    <a16:creationId xmlns:a16="http://schemas.microsoft.com/office/drawing/2014/main" id="{FAE67A34-FDCC-437F-97F1-A376C2C1D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49" name="Image 2148">
                <a:extLst>
                  <a:ext uri="{FF2B5EF4-FFF2-40B4-BE49-F238E27FC236}">
                    <a16:creationId xmlns:a16="http://schemas.microsoft.com/office/drawing/2014/main" id="{D0936B2A-9817-42E3-BEA0-8E0C2AEAD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50" name="Image 2149">
                <a:extLst>
                  <a:ext uri="{FF2B5EF4-FFF2-40B4-BE49-F238E27FC236}">
                    <a16:creationId xmlns:a16="http://schemas.microsoft.com/office/drawing/2014/main" id="{40321E1D-85B0-42E2-8AF1-95C37C4FB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51" name="Image 2150">
                <a:extLst>
                  <a:ext uri="{FF2B5EF4-FFF2-40B4-BE49-F238E27FC236}">
                    <a16:creationId xmlns:a16="http://schemas.microsoft.com/office/drawing/2014/main" id="{4E996525-CC16-44E7-92EB-7D7170B7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52" name="Image 2151">
                <a:extLst>
                  <a:ext uri="{FF2B5EF4-FFF2-40B4-BE49-F238E27FC236}">
                    <a16:creationId xmlns:a16="http://schemas.microsoft.com/office/drawing/2014/main" id="{55E78EEC-71C6-47CF-BED2-62CDDB608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53" name="Image 2152">
                <a:extLst>
                  <a:ext uri="{FF2B5EF4-FFF2-40B4-BE49-F238E27FC236}">
                    <a16:creationId xmlns:a16="http://schemas.microsoft.com/office/drawing/2014/main" id="{AFFD1EFA-9CDE-476B-82EB-0334949C6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78" name="Groupe 2077">
              <a:extLst>
                <a:ext uri="{FF2B5EF4-FFF2-40B4-BE49-F238E27FC236}">
                  <a16:creationId xmlns:a16="http://schemas.microsoft.com/office/drawing/2014/main" id="{6403C5E3-3BCB-4812-A399-482711C52083}"/>
                </a:ext>
              </a:extLst>
            </p:cNvPr>
            <p:cNvGrpSpPr/>
            <p:nvPr/>
          </p:nvGrpSpPr>
          <p:grpSpPr>
            <a:xfrm>
              <a:off x="8312886" y="4030227"/>
              <a:ext cx="2056839" cy="1537059"/>
              <a:chOff x="7810302" y="3101879"/>
              <a:chExt cx="2056839" cy="1537059"/>
            </a:xfrm>
          </p:grpSpPr>
          <p:pic>
            <p:nvPicPr>
              <p:cNvPr id="2134" name="Image 2133">
                <a:extLst>
                  <a:ext uri="{FF2B5EF4-FFF2-40B4-BE49-F238E27FC236}">
                    <a16:creationId xmlns:a16="http://schemas.microsoft.com/office/drawing/2014/main" id="{3E2B1A8D-5833-4CAF-A762-F31E73C86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35" name="Image 2134">
                <a:extLst>
                  <a:ext uri="{FF2B5EF4-FFF2-40B4-BE49-F238E27FC236}">
                    <a16:creationId xmlns:a16="http://schemas.microsoft.com/office/drawing/2014/main" id="{2D8F9403-2B33-4D44-9E62-2731C6858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36" name="Image 2135">
                <a:extLst>
                  <a:ext uri="{FF2B5EF4-FFF2-40B4-BE49-F238E27FC236}">
                    <a16:creationId xmlns:a16="http://schemas.microsoft.com/office/drawing/2014/main" id="{10868F15-8420-48E0-A47E-61E0842D7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37" name="Image 2136">
                <a:extLst>
                  <a:ext uri="{FF2B5EF4-FFF2-40B4-BE49-F238E27FC236}">
                    <a16:creationId xmlns:a16="http://schemas.microsoft.com/office/drawing/2014/main" id="{56126399-17BF-4915-8CF9-1AE37636D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38" name="Image 2137">
                <a:extLst>
                  <a:ext uri="{FF2B5EF4-FFF2-40B4-BE49-F238E27FC236}">
                    <a16:creationId xmlns:a16="http://schemas.microsoft.com/office/drawing/2014/main" id="{320D8833-8960-4D9F-ACEF-CDFF61F88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39" name="Image 2138">
                <a:extLst>
                  <a:ext uri="{FF2B5EF4-FFF2-40B4-BE49-F238E27FC236}">
                    <a16:creationId xmlns:a16="http://schemas.microsoft.com/office/drawing/2014/main" id="{13B9221A-532E-4B76-B1BC-84D37989B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40" name="Image 2139">
                <a:extLst>
                  <a:ext uri="{FF2B5EF4-FFF2-40B4-BE49-F238E27FC236}">
                    <a16:creationId xmlns:a16="http://schemas.microsoft.com/office/drawing/2014/main" id="{0E767B5D-C1CC-4A69-B85B-91C42AFB4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41" name="Image 2140">
                <a:extLst>
                  <a:ext uri="{FF2B5EF4-FFF2-40B4-BE49-F238E27FC236}">
                    <a16:creationId xmlns:a16="http://schemas.microsoft.com/office/drawing/2014/main" id="{D902924C-A140-448D-8471-47AF64B02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42" name="Image 2141">
                <a:extLst>
                  <a:ext uri="{FF2B5EF4-FFF2-40B4-BE49-F238E27FC236}">
                    <a16:creationId xmlns:a16="http://schemas.microsoft.com/office/drawing/2014/main" id="{9019E64D-6F18-45EB-91E1-63D18FB35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43" name="Image 2142">
                <a:extLst>
                  <a:ext uri="{FF2B5EF4-FFF2-40B4-BE49-F238E27FC236}">
                    <a16:creationId xmlns:a16="http://schemas.microsoft.com/office/drawing/2014/main" id="{1B03EEED-1B98-438D-B58D-02641EA01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79" name="Groupe 2078">
              <a:extLst>
                <a:ext uri="{FF2B5EF4-FFF2-40B4-BE49-F238E27FC236}">
                  <a16:creationId xmlns:a16="http://schemas.microsoft.com/office/drawing/2014/main" id="{FDE728CA-1E7E-40FA-9FF1-D248980D6912}"/>
                </a:ext>
              </a:extLst>
            </p:cNvPr>
            <p:cNvGrpSpPr/>
            <p:nvPr/>
          </p:nvGrpSpPr>
          <p:grpSpPr>
            <a:xfrm>
              <a:off x="7841829" y="3464768"/>
              <a:ext cx="2056839" cy="1537059"/>
              <a:chOff x="7810302" y="3101879"/>
              <a:chExt cx="2056839" cy="1537059"/>
            </a:xfrm>
          </p:grpSpPr>
          <p:pic>
            <p:nvPicPr>
              <p:cNvPr id="2124" name="Image 2123">
                <a:extLst>
                  <a:ext uri="{FF2B5EF4-FFF2-40B4-BE49-F238E27FC236}">
                    <a16:creationId xmlns:a16="http://schemas.microsoft.com/office/drawing/2014/main" id="{E85BF1B4-C3A9-40BD-B1C2-1482A272D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25" name="Image 2124">
                <a:extLst>
                  <a:ext uri="{FF2B5EF4-FFF2-40B4-BE49-F238E27FC236}">
                    <a16:creationId xmlns:a16="http://schemas.microsoft.com/office/drawing/2014/main" id="{3D31421D-D120-40B7-97FB-98CD6F05B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26" name="Image 2125">
                <a:extLst>
                  <a:ext uri="{FF2B5EF4-FFF2-40B4-BE49-F238E27FC236}">
                    <a16:creationId xmlns:a16="http://schemas.microsoft.com/office/drawing/2014/main" id="{7079E824-D76A-4FBD-9C7C-2E7429069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27" name="Image 2126">
                <a:extLst>
                  <a:ext uri="{FF2B5EF4-FFF2-40B4-BE49-F238E27FC236}">
                    <a16:creationId xmlns:a16="http://schemas.microsoft.com/office/drawing/2014/main" id="{E53A089A-E9EA-4C12-9F3D-B6F3C9468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28" name="Image 2127">
                <a:extLst>
                  <a:ext uri="{FF2B5EF4-FFF2-40B4-BE49-F238E27FC236}">
                    <a16:creationId xmlns:a16="http://schemas.microsoft.com/office/drawing/2014/main" id="{A1BEA51B-92E3-4B8B-926B-D7C9762B4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29" name="Image 2128">
                <a:extLst>
                  <a:ext uri="{FF2B5EF4-FFF2-40B4-BE49-F238E27FC236}">
                    <a16:creationId xmlns:a16="http://schemas.microsoft.com/office/drawing/2014/main" id="{8EDEA491-8EB7-4CEE-AE74-D7C677B1E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30" name="Image 2129">
                <a:extLst>
                  <a:ext uri="{FF2B5EF4-FFF2-40B4-BE49-F238E27FC236}">
                    <a16:creationId xmlns:a16="http://schemas.microsoft.com/office/drawing/2014/main" id="{6851B528-5341-4614-BAD5-94D22DAF2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31" name="Image 2130">
                <a:extLst>
                  <a:ext uri="{FF2B5EF4-FFF2-40B4-BE49-F238E27FC236}">
                    <a16:creationId xmlns:a16="http://schemas.microsoft.com/office/drawing/2014/main" id="{270D7F75-779D-48AC-920C-9FA46DF93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32" name="Image 2131">
                <a:extLst>
                  <a:ext uri="{FF2B5EF4-FFF2-40B4-BE49-F238E27FC236}">
                    <a16:creationId xmlns:a16="http://schemas.microsoft.com/office/drawing/2014/main" id="{7CE9CF2A-C524-4637-AF51-127B86C83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33" name="Image 2132">
                <a:extLst>
                  <a:ext uri="{FF2B5EF4-FFF2-40B4-BE49-F238E27FC236}">
                    <a16:creationId xmlns:a16="http://schemas.microsoft.com/office/drawing/2014/main" id="{D0A620EF-C05E-4A4F-BDF8-AE8DDEE6B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80" name="Groupe 2079">
              <a:extLst>
                <a:ext uri="{FF2B5EF4-FFF2-40B4-BE49-F238E27FC236}">
                  <a16:creationId xmlns:a16="http://schemas.microsoft.com/office/drawing/2014/main" id="{CD05B83F-9DF1-419C-BE59-617F998FBB68}"/>
                </a:ext>
              </a:extLst>
            </p:cNvPr>
            <p:cNvGrpSpPr/>
            <p:nvPr/>
          </p:nvGrpSpPr>
          <p:grpSpPr>
            <a:xfrm>
              <a:off x="7701740" y="2882939"/>
              <a:ext cx="2056839" cy="1537059"/>
              <a:chOff x="7810302" y="3101879"/>
              <a:chExt cx="2056839" cy="1537059"/>
            </a:xfrm>
          </p:grpSpPr>
          <p:pic>
            <p:nvPicPr>
              <p:cNvPr id="2114" name="Image 2113">
                <a:extLst>
                  <a:ext uri="{FF2B5EF4-FFF2-40B4-BE49-F238E27FC236}">
                    <a16:creationId xmlns:a16="http://schemas.microsoft.com/office/drawing/2014/main" id="{74721CE2-BB2F-4FCF-8F6E-89D49B4F6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15" name="Image 2114">
                <a:extLst>
                  <a:ext uri="{FF2B5EF4-FFF2-40B4-BE49-F238E27FC236}">
                    <a16:creationId xmlns:a16="http://schemas.microsoft.com/office/drawing/2014/main" id="{16C6E062-C38F-436A-B8B8-2C96AFEC3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16" name="Image 2115">
                <a:extLst>
                  <a:ext uri="{FF2B5EF4-FFF2-40B4-BE49-F238E27FC236}">
                    <a16:creationId xmlns:a16="http://schemas.microsoft.com/office/drawing/2014/main" id="{7E1C6038-BBE2-4034-AA0C-0EF510C89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17" name="Image 2116">
                <a:extLst>
                  <a:ext uri="{FF2B5EF4-FFF2-40B4-BE49-F238E27FC236}">
                    <a16:creationId xmlns:a16="http://schemas.microsoft.com/office/drawing/2014/main" id="{A769A917-581A-4381-92A7-CD96E95B2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18" name="Image 2117">
                <a:extLst>
                  <a:ext uri="{FF2B5EF4-FFF2-40B4-BE49-F238E27FC236}">
                    <a16:creationId xmlns:a16="http://schemas.microsoft.com/office/drawing/2014/main" id="{F675FD12-E9AD-4590-A311-9C40571E3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19" name="Image 2118">
                <a:extLst>
                  <a:ext uri="{FF2B5EF4-FFF2-40B4-BE49-F238E27FC236}">
                    <a16:creationId xmlns:a16="http://schemas.microsoft.com/office/drawing/2014/main" id="{A94EB101-10D4-47D2-AC52-0F676490B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20" name="Image 2119">
                <a:extLst>
                  <a:ext uri="{FF2B5EF4-FFF2-40B4-BE49-F238E27FC236}">
                    <a16:creationId xmlns:a16="http://schemas.microsoft.com/office/drawing/2014/main" id="{EFCE6E5F-878A-43B2-B284-33E226137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21" name="Image 2120">
                <a:extLst>
                  <a:ext uri="{FF2B5EF4-FFF2-40B4-BE49-F238E27FC236}">
                    <a16:creationId xmlns:a16="http://schemas.microsoft.com/office/drawing/2014/main" id="{6F5FC749-73FD-400D-80A7-14C051ADE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22" name="Image 2121">
                <a:extLst>
                  <a:ext uri="{FF2B5EF4-FFF2-40B4-BE49-F238E27FC236}">
                    <a16:creationId xmlns:a16="http://schemas.microsoft.com/office/drawing/2014/main" id="{9B1197F0-18AB-4938-A502-392FF3E006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23" name="Image 2122">
                <a:extLst>
                  <a:ext uri="{FF2B5EF4-FFF2-40B4-BE49-F238E27FC236}">
                    <a16:creationId xmlns:a16="http://schemas.microsoft.com/office/drawing/2014/main" id="{74FAAAA4-F95E-4B6A-B335-1E770B32D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81" name="Groupe 2080">
              <a:extLst>
                <a:ext uri="{FF2B5EF4-FFF2-40B4-BE49-F238E27FC236}">
                  <a16:creationId xmlns:a16="http://schemas.microsoft.com/office/drawing/2014/main" id="{C9189DBA-3537-4124-B3F2-B08FAF0F9397}"/>
                </a:ext>
              </a:extLst>
            </p:cNvPr>
            <p:cNvGrpSpPr/>
            <p:nvPr/>
          </p:nvGrpSpPr>
          <p:grpSpPr>
            <a:xfrm>
              <a:off x="6805866" y="3184587"/>
              <a:ext cx="2056839" cy="1537059"/>
              <a:chOff x="7810302" y="3101879"/>
              <a:chExt cx="2056839" cy="1537059"/>
            </a:xfrm>
          </p:grpSpPr>
          <p:pic>
            <p:nvPicPr>
              <p:cNvPr id="2104" name="Image 2103">
                <a:extLst>
                  <a:ext uri="{FF2B5EF4-FFF2-40B4-BE49-F238E27FC236}">
                    <a16:creationId xmlns:a16="http://schemas.microsoft.com/office/drawing/2014/main" id="{140288D6-6F2B-4AA4-BABC-D21C2D1D8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05" name="Image 2104">
                <a:extLst>
                  <a:ext uri="{FF2B5EF4-FFF2-40B4-BE49-F238E27FC236}">
                    <a16:creationId xmlns:a16="http://schemas.microsoft.com/office/drawing/2014/main" id="{DA326B74-3AD8-4257-B7D7-9886EF77C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06" name="Image 2105">
                <a:extLst>
                  <a:ext uri="{FF2B5EF4-FFF2-40B4-BE49-F238E27FC236}">
                    <a16:creationId xmlns:a16="http://schemas.microsoft.com/office/drawing/2014/main" id="{B5E8D1C2-9BC1-436B-AD42-828D3E184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07" name="Image 2106">
                <a:extLst>
                  <a:ext uri="{FF2B5EF4-FFF2-40B4-BE49-F238E27FC236}">
                    <a16:creationId xmlns:a16="http://schemas.microsoft.com/office/drawing/2014/main" id="{2893EAD2-2FFA-4719-A4DD-6CEF5C355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108" name="Image 2107">
                <a:extLst>
                  <a:ext uri="{FF2B5EF4-FFF2-40B4-BE49-F238E27FC236}">
                    <a16:creationId xmlns:a16="http://schemas.microsoft.com/office/drawing/2014/main" id="{2591D670-DFC2-4518-A240-EAE5ABF23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109" name="Image 2108">
                <a:extLst>
                  <a:ext uri="{FF2B5EF4-FFF2-40B4-BE49-F238E27FC236}">
                    <a16:creationId xmlns:a16="http://schemas.microsoft.com/office/drawing/2014/main" id="{F79D5808-E7D0-4182-A167-3132DC45E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10" name="Image 2109">
                <a:extLst>
                  <a:ext uri="{FF2B5EF4-FFF2-40B4-BE49-F238E27FC236}">
                    <a16:creationId xmlns:a16="http://schemas.microsoft.com/office/drawing/2014/main" id="{06E9173D-4EC6-4682-A928-FD794F85D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11" name="Image 2110">
                <a:extLst>
                  <a:ext uri="{FF2B5EF4-FFF2-40B4-BE49-F238E27FC236}">
                    <a16:creationId xmlns:a16="http://schemas.microsoft.com/office/drawing/2014/main" id="{BCC9C94E-077B-4519-9989-39D716B8A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12" name="Image 2111">
                <a:extLst>
                  <a:ext uri="{FF2B5EF4-FFF2-40B4-BE49-F238E27FC236}">
                    <a16:creationId xmlns:a16="http://schemas.microsoft.com/office/drawing/2014/main" id="{A3AF566A-3109-4DBB-AB78-9553BB9C7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13" name="Image 2112">
                <a:extLst>
                  <a:ext uri="{FF2B5EF4-FFF2-40B4-BE49-F238E27FC236}">
                    <a16:creationId xmlns:a16="http://schemas.microsoft.com/office/drawing/2014/main" id="{1393FACE-FC0D-403B-9A11-1BF3E0CA1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82" name="Groupe 2081">
              <a:extLst>
                <a:ext uri="{FF2B5EF4-FFF2-40B4-BE49-F238E27FC236}">
                  <a16:creationId xmlns:a16="http://schemas.microsoft.com/office/drawing/2014/main" id="{16E6D794-F43B-42B5-B633-87634AD3796C}"/>
                </a:ext>
              </a:extLst>
            </p:cNvPr>
            <p:cNvGrpSpPr/>
            <p:nvPr/>
          </p:nvGrpSpPr>
          <p:grpSpPr>
            <a:xfrm>
              <a:off x="5912918" y="3162337"/>
              <a:ext cx="2056839" cy="1537059"/>
              <a:chOff x="7810302" y="3101879"/>
              <a:chExt cx="2056839" cy="1537059"/>
            </a:xfrm>
          </p:grpSpPr>
          <p:pic>
            <p:nvPicPr>
              <p:cNvPr id="2094" name="Image 2093">
                <a:extLst>
                  <a:ext uri="{FF2B5EF4-FFF2-40B4-BE49-F238E27FC236}">
                    <a16:creationId xmlns:a16="http://schemas.microsoft.com/office/drawing/2014/main" id="{2480B38F-5184-4CF4-9350-F98DA1325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95" name="Image 2094">
                <a:extLst>
                  <a:ext uri="{FF2B5EF4-FFF2-40B4-BE49-F238E27FC236}">
                    <a16:creationId xmlns:a16="http://schemas.microsoft.com/office/drawing/2014/main" id="{E916DF81-005D-475E-A21E-D0B9CF725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96" name="Image 2095">
                <a:extLst>
                  <a:ext uri="{FF2B5EF4-FFF2-40B4-BE49-F238E27FC236}">
                    <a16:creationId xmlns:a16="http://schemas.microsoft.com/office/drawing/2014/main" id="{C06AFBEA-D1DD-426C-9424-ED41D810F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97" name="Image 2096">
                <a:extLst>
                  <a:ext uri="{FF2B5EF4-FFF2-40B4-BE49-F238E27FC236}">
                    <a16:creationId xmlns:a16="http://schemas.microsoft.com/office/drawing/2014/main" id="{6226086E-B4C7-4232-AB54-D97DF12ED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98" name="Image 2097">
                <a:extLst>
                  <a:ext uri="{FF2B5EF4-FFF2-40B4-BE49-F238E27FC236}">
                    <a16:creationId xmlns:a16="http://schemas.microsoft.com/office/drawing/2014/main" id="{0E763426-37BF-40BB-ACFC-FF5D975C4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99" name="Image 2098">
                <a:extLst>
                  <a:ext uri="{FF2B5EF4-FFF2-40B4-BE49-F238E27FC236}">
                    <a16:creationId xmlns:a16="http://schemas.microsoft.com/office/drawing/2014/main" id="{D9A946DA-4766-425E-890E-BA2B9459A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100" name="Image 2099">
                <a:extLst>
                  <a:ext uri="{FF2B5EF4-FFF2-40B4-BE49-F238E27FC236}">
                    <a16:creationId xmlns:a16="http://schemas.microsoft.com/office/drawing/2014/main" id="{E476A588-C658-437E-852F-1DF1C1FBA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101" name="Image 2100">
                <a:extLst>
                  <a:ext uri="{FF2B5EF4-FFF2-40B4-BE49-F238E27FC236}">
                    <a16:creationId xmlns:a16="http://schemas.microsoft.com/office/drawing/2014/main" id="{6C804A0A-51A3-40B8-A8DC-D6611E6F6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102" name="Image 2101">
                <a:extLst>
                  <a:ext uri="{FF2B5EF4-FFF2-40B4-BE49-F238E27FC236}">
                    <a16:creationId xmlns:a16="http://schemas.microsoft.com/office/drawing/2014/main" id="{A9B16729-9332-42A2-BA1F-248CD975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103" name="Image 2102">
                <a:extLst>
                  <a:ext uri="{FF2B5EF4-FFF2-40B4-BE49-F238E27FC236}">
                    <a16:creationId xmlns:a16="http://schemas.microsoft.com/office/drawing/2014/main" id="{F082DB94-D1CB-4414-A1A6-D04696DD0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083" name="Groupe 2082">
              <a:extLst>
                <a:ext uri="{FF2B5EF4-FFF2-40B4-BE49-F238E27FC236}">
                  <a16:creationId xmlns:a16="http://schemas.microsoft.com/office/drawing/2014/main" id="{12B3014F-70D1-4DE5-947C-C32F73533BBA}"/>
                </a:ext>
              </a:extLst>
            </p:cNvPr>
            <p:cNvGrpSpPr/>
            <p:nvPr/>
          </p:nvGrpSpPr>
          <p:grpSpPr>
            <a:xfrm>
              <a:off x="5741085" y="4952591"/>
              <a:ext cx="2056839" cy="1537059"/>
              <a:chOff x="7810302" y="3101879"/>
              <a:chExt cx="2056839" cy="1537059"/>
            </a:xfrm>
          </p:grpSpPr>
          <p:pic>
            <p:nvPicPr>
              <p:cNvPr id="2084" name="Image 2083">
                <a:extLst>
                  <a:ext uri="{FF2B5EF4-FFF2-40B4-BE49-F238E27FC236}">
                    <a16:creationId xmlns:a16="http://schemas.microsoft.com/office/drawing/2014/main" id="{B36FE542-47F5-406A-BD5C-B009B321D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085" name="Image 2084">
                <a:extLst>
                  <a:ext uri="{FF2B5EF4-FFF2-40B4-BE49-F238E27FC236}">
                    <a16:creationId xmlns:a16="http://schemas.microsoft.com/office/drawing/2014/main" id="{7BC13B39-35CF-4524-9EB0-814AE04BB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086" name="Image 2085">
                <a:extLst>
                  <a:ext uri="{FF2B5EF4-FFF2-40B4-BE49-F238E27FC236}">
                    <a16:creationId xmlns:a16="http://schemas.microsoft.com/office/drawing/2014/main" id="{DFAAFC75-A155-456B-8D8F-5047BBEC0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087" name="Image 2086">
                <a:extLst>
                  <a:ext uri="{FF2B5EF4-FFF2-40B4-BE49-F238E27FC236}">
                    <a16:creationId xmlns:a16="http://schemas.microsoft.com/office/drawing/2014/main" id="{BC90AB9C-4DBF-4F13-A73E-C0C3FD659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088" name="Image 2087">
                <a:extLst>
                  <a:ext uri="{FF2B5EF4-FFF2-40B4-BE49-F238E27FC236}">
                    <a16:creationId xmlns:a16="http://schemas.microsoft.com/office/drawing/2014/main" id="{088CAFBA-B7C9-4628-9EC6-9EF41551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089" name="Image 2088">
                <a:extLst>
                  <a:ext uri="{FF2B5EF4-FFF2-40B4-BE49-F238E27FC236}">
                    <a16:creationId xmlns:a16="http://schemas.microsoft.com/office/drawing/2014/main" id="{AECB4F29-A8F8-4367-9BD2-52632A17D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090" name="Image 2089">
                <a:extLst>
                  <a:ext uri="{FF2B5EF4-FFF2-40B4-BE49-F238E27FC236}">
                    <a16:creationId xmlns:a16="http://schemas.microsoft.com/office/drawing/2014/main" id="{935EB95F-C330-46EC-8499-4B0F452CF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091" name="Image 2090">
                <a:extLst>
                  <a:ext uri="{FF2B5EF4-FFF2-40B4-BE49-F238E27FC236}">
                    <a16:creationId xmlns:a16="http://schemas.microsoft.com/office/drawing/2014/main" id="{ABA29C5E-3D16-4E76-B1FA-EDC928424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092" name="Image 2091">
                <a:extLst>
                  <a:ext uri="{FF2B5EF4-FFF2-40B4-BE49-F238E27FC236}">
                    <a16:creationId xmlns:a16="http://schemas.microsoft.com/office/drawing/2014/main" id="{4EFFF812-EE34-48DD-B478-C75185DA4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093" name="Image 2092">
                <a:extLst>
                  <a:ext uri="{FF2B5EF4-FFF2-40B4-BE49-F238E27FC236}">
                    <a16:creationId xmlns:a16="http://schemas.microsoft.com/office/drawing/2014/main" id="{2E4CBB22-DF4A-4B97-A9C3-0F069734D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2184" name="Groupe 2183">
            <a:extLst>
              <a:ext uri="{FF2B5EF4-FFF2-40B4-BE49-F238E27FC236}">
                <a16:creationId xmlns:a16="http://schemas.microsoft.com/office/drawing/2014/main" id="{152FBA47-6048-441E-87EF-9444256F5610}"/>
              </a:ext>
            </a:extLst>
          </p:cNvPr>
          <p:cNvGrpSpPr/>
          <p:nvPr/>
        </p:nvGrpSpPr>
        <p:grpSpPr>
          <a:xfrm>
            <a:off x="-211079" y="94158"/>
            <a:ext cx="3381853" cy="2613382"/>
            <a:chOff x="5741085" y="2882939"/>
            <a:chExt cx="4628640" cy="3606711"/>
          </a:xfrm>
        </p:grpSpPr>
        <p:pic>
          <p:nvPicPr>
            <p:cNvPr id="2185" name="Image 2184">
              <a:extLst>
                <a:ext uri="{FF2B5EF4-FFF2-40B4-BE49-F238E27FC236}">
                  <a16:creationId xmlns:a16="http://schemas.microsoft.com/office/drawing/2014/main" id="{227A0DCC-7F83-4EAD-B572-C96F80E46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2186" name="Groupe 2185">
              <a:extLst>
                <a:ext uri="{FF2B5EF4-FFF2-40B4-BE49-F238E27FC236}">
                  <a16:creationId xmlns:a16="http://schemas.microsoft.com/office/drawing/2014/main" id="{36876CA3-17B4-4F6E-BCE8-56351CE40799}"/>
                </a:ext>
              </a:extLst>
            </p:cNvPr>
            <p:cNvGrpSpPr/>
            <p:nvPr/>
          </p:nvGrpSpPr>
          <p:grpSpPr>
            <a:xfrm>
              <a:off x="7206702" y="4013909"/>
              <a:ext cx="2056839" cy="1537059"/>
              <a:chOff x="7810302" y="3101879"/>
              <a:chExt cx="2056839" cy="1537059"/>
            </a:xfrm>
          </p:grpSpPr>
          <p:pic>
            <p:nvPicPr>
              <p:cNvPr id="2286" name="Image 2285">
                <a:extLst>
                  <a:ext uri="{FF2B5EF4-FFF2-40B4-BE49-F238E27FC236}">
                    <a16:creationId xmlns:a16="http://schemas.microsoft.com/office/drawing/2014/main" id="{6F430F3E-FDEE-4029-896D-99BBBE700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87" name="Image 2286">
                <a:extLst>
                  <a:ext uri="{FF2B5EF4-FFF2-40B4-BE49-F238E27FC236}">
                    <a16:creationId xmlns:a16="http://schemas.microsoft.com/office/drawing/2014/main" id="{8CAB2A1D-2765-41DB-8D6B-2B0341B16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88" name="Image 2287">
                <a:extLst>
                  <a:ext uri="{FF2B5EF4-FFF2-40B4-BE49-F238E27FC236}">
                    <a16:creationId xmlns:a16="http://schemas.microsoft.com/office/drawing/2014/main" id="{5199B6B1-8F7A-4AFE-81D3-1C49D34FE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89" name="Image 2288">
                <a:extLst>
                  <a:ext uri="{FF2B5EF4-FFF2-40B4-BE49-F238E27FC236}">
                    <a16:creationId xmlns:a16="http://schemas.microsoft.com/office/drawing/2014/main" id="{7263B275-0767-4FFA-8E78-031330540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90" name="Image 2289">
                <a:extLst>
                  <a:ext uri="{FF2B5EF4-FFF2-40B4-BE49-F238E27FC236}">
                    <a16:creationId xmlns:a16="http://schemas.microsoft.com/office/drawing/2014/main" id="{198D8E74-2658-4A36-80F4-62A50CE5E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91" name="Image 2290">
                <a:extLst>
                  <a:ext uri="{FF2B5EF4-FFF2-40B4-BE49-F238E27FC236}">
                    <a16:creationId xmlns:a16="http://schemas.microsoft.com/office/drawing/2014/main" id="{542CA1D9-8175-4A54-BF70-1173E8A61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92" name="Image 2291">
                <a:extLst>
                  <a:ext uri="{FF2B5EF4-FFF2-40B4-BE49-F238E27FC236}">
                    <a16:creationId xmlns:a16="http://schemas.microsoft.com/office/drawing/2014/main" id="{A1E689B3-C17D-453C-A013-8ADB63B8D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93" name="Image 2292">
                <a:extLst>
                  <a:ext uri="{FF2B5EF4-FFF2-40B4-BE49-F238E27FC236}">
                    <a16:creationId xmlns:a16="http://schemas.microsoft.com/office/drawing/2014/main" id="{ACFC76FA-5AFE-4442-8045-066155967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94" name="Image 2293">
                <a:extLst>
                  <a:ext uri="{FF2B5EF4-FFF2-40B4-BE49-F238E27FC236}">
                    <a16:creationId xmlns:a16="http://schemas.microsoft.com/office/drawing/2014/main" id="{17B637D9-A130-42B3-96E8-25DA49522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95" name="Image 2294">
                <a:extLst>
                  <a:ext uri="{FF2B5EF4-FFF2-40B4-BE49-F238E27FC236}">
                    <a16:creationId xmlns:a16="http://schemas.microsoft.com/office/drawing/2014/main" id="{FD272671-C87E-485C-926C-8D2746415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87" name="Groupe 2186">
              <a:extLst>
                <a:ext uri="{FF2B5EF4-FFF2-40B4-BE49-F238E27FC236}">
                  <a16:creationId xmlns:a16="http://schemas.microsoft.com/office/drawing/2014/main" id="{C9499CC7-AED9-40BD-9EC4-47B4B2588F9D}"/>
                </a:ext>
              </a:extLst>
            </p:cNvPr>
            <p:cNvGrpSpPr/>
            <p:nvPr/>
          </p:nvGrpSpPr>
          <p:grpSpPr>
            <a:xfrm>
              <a:off x="5841733" y="4052021"/>
              <a:ext cx="2056839" cy="1537059"/>
              <a:chOff x="7810302" y="3101879"/>
              <a:chExt cx="2056839" cy="1537059"/>
            </a:xfrm>
          </p:grpSpPr>
          <p:pic>
            <p:nvPicPr>
              <p:cNvPr id="2276" name="Image 2275">
                <a:extLst>
                  <a:ext uri="{FF2B5EF4-FFF2-40B4-BE49-F238E27FC236}">
                    <a16:creationId xmlns:a16="http://schemas.microsoft.com/office/drawing/2014/main" id="{01CD2471-6467-45BD-8EE0-E76D844A4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77" name="Image 2276">
                <a:extLst>
                  <a:ext uri="{FF2B5EF4-FFF2-40B4-BE49-F238E27FC236}">
                    <a16:creationId xmlns:a16="http://schemas.microsoft.com/office/drawing/2014/main" id="{D4543834-0CA5-4410-A924-1BF8191A0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78" name="Image 2277">
                <a:extLst>
                  <a:ext uri="{FF2B5EF4-FFF2-40B4-BE49-F238E27FC236}">
                    <a16:creationId xmlns:a16="http://schemas.microsoft.com/office/drawing/2014/main" id="{6BEADD5C-1C03-4DF9-9DF6-90595C4A1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79" name="Image 2278">
                <a:extLst>
                  <a:ext uri="{FF2B5EF4-FFF2-40B4-BE49-F238E27FC236}">
                    <a16:creationId xmlns:a16="http://schemas.microsoft.com/office/drawing/2014/main" id="{0E72B936-D596-4107-B79F-75CD88086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80" name="Image 2279">
                <a:extLst>
                  <a:ext uri="{FF2B5EF4-FFF2-40B4-BE49-F238E27FC236}">
                    <a16:creationId xmlns:a16="http://schemas.microsoft.com/office/drawing/2014/main" id="{3ADC7D2B-D562-417A-B297-C920E7C39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81" name="Image 2280">
                <a:extLst>
                  <a:ext uri="{FF2B5EF4-FFF2-40B4-BE49-F238E27FC236}">
                    <a16:creationId xmlns:a16="http://schemas.microsoft.com/office/drawing/2014/main" id="{8EE27BF5-1DFC-4E42-BD05-565A2A995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82" name="Image 2281">
                <a:extLst>
                  <a:ext uri="{FF2B5EF4-FFF2-40B4-BE49-F238E27FC236}">
                    <a16:creationId xmlns:a16="http://schemas.microsoft.com/office/drawing/2014/main" id="{A7251BE1-CABA-4392-AA23-9B44E34A9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83" name="Image 2282">
                <a:extLst>
                  <a:ext uri="{FF2B5EF4-FFF2-40B4-BE49-F238E27FC236}">
                    <a16:creationId xmlns:a16="http://schemas.microsoft.com/office/drawing/2014/main" id="{5F519374-315C-4D0E-AE77-CDF59EDC7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84" name="Image 2283">
                <a:extLst>
                  <a:ext uri="{FF2B5EF4-FFF2-40B4-BE49-F238E27FC236}">
                    <a16:creationId xmlns:a16="http://schemas.microsoft.com/office/drawing/2014/main" id="{A1F2237F-7930-49CF-9588-C3BD38D64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85" name="Image 2284">
                <a:extLst>
                  <a:ext uri="{FF2B5EF4-FFF2-40B4-BE49-F238E27FC236}">
                    <a16:creationId xmlns:a16="http://schemas.microsoft.com/office/drawing/2014/main" id="{AE3FE0D4-1F25-441E-AFDF-BD9F45AA1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88" name="Groupe 2187">
              <a:extLst>
                <a:ext uri="{FF2B5EF4-FFF2-40B4-BE49-F238E27FC236}">
                  <a16:creationId xmlns:a16="http://schemas.microsoft.com/office/drawing/2014/main" id="{799253DB-4B20-4566-B9E3-EF73B543E1F7}"/>
                </a:ext>
              </a:extLst>
            </p:cNvPr>
            <p:cNvGrpSpPr/>
            <p:nvPr/>
          </p:nvGrpSpPr>
          <p:grpSpPr>
            <a:xfrm>
              <a:off x="6544822" y="4690497"/>
              <a:ext cx="2056839" cy="1537059"/>
              <a:chOff x="7810302" y="3101879"/>
              <a:chExt cx="2056839" cy="1537059"/>
            </a:xfrm>
          </p:grpSpPr>
          <p:pic>
            <p:nvPicPr>
              <p:cNvPr id="2266" name="Image 2265">
                <a:extLst>
                  <a:ext uri="{FF2B5EF4-FFF2-40B4-BE49-F238E27FC236}">
                    <a16:creationId xmlns:a16="http://schemas.microsoft.com/office/drawing/2014/main" id="{FCBB5ECC-0CED-421B-9811-87897FEF1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67" name="Image 2266">
                <a:extLst>
                  <a:ext uri="{FF2B5EF4-FFF2-40B4-BE49-F238E27FC236}">
                    <a16:creationId xmlns:a16="http://schemas.microsoft.com/office/drawing/2014/main" id="{C35DBCDE-3A5D-445B-87C1-C25CC26E3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68" name="Image 2267">
                <a:extLst>
                  <a:ext uri="{FF2B5EF4-FFF2-40B4-BE49-F238E27FC236}">
                    <a16:creationId xmlns:a16="http://schemas.microsoft.com/office/drawing/2014/main" id="{F565092F-6708-41B4-B6B9-0AA7A5173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69" name="Image 2268">
                <a:extLst>
                  <a:ext uri="{FF2B5EF4-FFF2-40B4-BE49-F238E27FC236}">
                    <a16:creationId xmlns:a16="http://schemas.microsoft.com/office/drawing/2014/main" id="{D1CCB38D-D974-4F24-B815-A071F645E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70" name="Image 2269">
                <a:extLst>
                  <a:ext uri="{FF2B5EF4-FFF2-40B4-BE49-F238E27FC236}">
                    <a16:creationId xmlns:a16="http://schemas.microsoft.com/office/drawing/2014/main" id="{AD070D12-C055-4653-B4B4-97A94C1CA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71" name="Image 2270">
                <a:extLst>
                  <a:ext uri="{FF2B5EF4-FFF2-40B4-BE49-F238E27FC236}">
                    <a16:creationId xmlns:a16="http://schemas.microsoft.com/office/drawing/2014/main" id="{5CB5E7B9-5F85-4AD2-94B9-21C24BD42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72" name="Image 2271">
                <a:extLst>
                  <a:ext uri="{FF2B5EF4-FFF2-40B4-BE49-F238E27FC236}">
                    <a16:creationId xmlns:a16="http://schemas.microsoft.com/office/drawing/2014/main" id="{460D768D-A23B-4FCD-A727-B3B1D9FD9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73" name="Image 2272">
                <a:extLst>
                  <a:ext uri="{FF2B5EF4-FFF2-40B4-BE49-F238E27FC236}">
                    <a16:creationId xmlns:a16="http://schemas.microsoft.com/office/drawing/2014/main" id="{12F6D022-3C18-4315-BAD2-49410DC24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74" name="Image 2273">
                <a:extLst>
                  <a:ext uri="{FF2B5EF4-FFF2-40B4-BE49-F238E27FC236}">
                    <a16:creationId xmlns:a16="http://schemas.microsoft.com/office/drawing/2014/main" id="{1FE22223-18CD-4292-884A-F8035AF64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75" name="Image 2274">
                <a:extLst>
                  <a:ext uri="{FF2B5EF4-FFF2-40B4-BE49-F238E27FC236}">
                    <a16:creationId xmlns:a16="http://schemas.microsoft.com/office/drawing/2014/main" id="{EE783D59-8129-4560-906A-071C1B0E6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89" name="Groupe 2188">
              <a:extLst>
                <a:ext uri="{FF2B5EF4-FFF2-40B4-BE49-F238E27FC236}">
                  <a16:creationId xmlns:a16="http://schemas.microsoft.com/office/drawing/2014/main" id="{FDE93FCB-65AC-4168-99E8-5671C9678941}"/>
                </a:ext>
              </a:extLst>
            </p:cNvPr>
            <p:cNvGrpSpPr/>
            <p:nvPr/>
          </p:nvGrpSpPr>
          <p:grpSpPr>
            <a:xfrm>
              <a:off x="7672844" y="4777870"/>
              <a:ext cx="2056839" cy="1537059"/>
              <a:chOff x="7810302" y="3101879"/>
              <a:chExt cx="2056839" cy="1537059"/>
            </a:xfrm>
          </p:grpSpPr>
          <p:pic>
            <p:nvPicPr>
              <p:cNvPr id="2256" name="Image 2255">
                <a:extLst>
                  <a:ext uri="{FF2B5EF4-FFF2-40B4-BE49-F238E27FC236}">
                    <a16:creationId xmlns:a16="http://schemas.microsoft.com/office/drawing/2014/main" id="{99E30483-AE6D-44C5-983F-F93F3B3C5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57" name="Image 2256">
                <a:extLst>
                  <a:ext uri="{FF2B5EF4-FFF2-40B4-BE49-F238E27FC236}">
                    <a16:creationId xmlns:a16="http://schemas.microsoft.com/office/drawing/2014/main" id="{7328E428-62FB-484A-894D-BA66F9EAB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58" name="Image 2257">
                <a:extLst>
                  <a:ext uri="{FF2B5EF4-FFF2-40B4-BE49-F238E27FC236}">
                    <a16:creationId xmlns:a16="http://schemas.microsoft.com/office/drawing/2014/main" id="{049C3C7B-CA1F-465A-8A71-CF5D00E10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59" name="Image 2258">
                <a:extLst>
                  <a:ext uri="{FF2B5EF4-FFF2-40B4-BE49-F238E27FC236}">
                    <a16:creationId xmlns:a16="http://schemas.microsoft.com/office/drawing/2014/main" id="{875A6D6A-458D-418B-ABCF-9DD5C1518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60" name="Image 2259">
                <a:extLst>
                  <a:ext uri="{FF2B5EF4-FFF2-40B4-BE49-F238E27FC236}">
                    <a16:creationId xmlns:a16="http://schemas.microsoft.com/office/drawing/2014/main" id="{D2B83C73-45F1-46FA-AD27-0BAFC0C89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61" name="Image 2260">
                <a:extLst>
                  <a:ext uri="{FF2B5EF4-FFF2-40B4-BE49-F238E27FC236}">
                    <a16:creationId xmlns:a16="http://schemas.microsoft.com/office/drawing/2014/main" id="{4C29A46C-639A-43FF-874A-9E9CCB750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62" name="Image 2261">
                <a:extLst>
                  <a:ext uri="{FF2B5EF4-FFF2-40B4-BE49-F238E27FC236}">
                    <a16:creationId xmlns:a16="http://schemas.microsoft.com/office/drawing/2014/main" id="{42486D05-35A0-42CB-B09D-46243D649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63" name="Image 2262">
                <a:extLst>
                  <a:ext uri="{FF2B5EF4-FFF2-40B4-BE49-F238E27FC236}">
                    <a16:creationId xmlns:a16="http://schemas.microsoft.com/office/drawing/2014/main" id="{D08A3D9E-5435-4C6B-9AD8-3C8831068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64" name="Image 2263">
                <a:extLst>
                  <a:ext uri="{FF2B5EF4-FFF2-40B4-BE49-F238E27FC236}">
                    <a16:creationId xmlns:a16="http://schemas.microsoft.com/office/drawing/2014/main" id="{9A013936-2686-4850-805E-A450EACEF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65" name="Image 2264">
                <a:extLst>
                  <a:ext uri="{FF2B5EF4-FFF2-40B4-BE49-F238E27FC236}">
                    <a16:creationId xmlns:a16="http://schemas.microsoft.com/office/drawing/2014/main" id="{263CFB2C-766C-4434-A654-43E8E72C5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90" name="Groupe 2189">
              <a:extLst>
                <a:ext uri="{FF2B5EF4-FFF2-40B4-BE49-F238E27FC236}">
                  <a16:creationId xmlns:a16="http://schemas.microsoft.com/office/drawing/2014/main" id="{AC66AC0C-D3BD-4B82-8778-966B2B6A8599}"/>
                </a:ext>
              </a:extLst>
            </p:cNvPr>
            <p:cNvGrpSpPr/>
            <p:nvPr/>
          </p:nvGrpSpPr>
          <p:grpSpPr>
            <a:xfrm>
              <a:off x="8312886" y="4030227"/>
              <a:ext cx="2056839" cy="1537059"/>
              <a:chOff x="7810302" y="3101879"/>
              <a:chExt cx="2056839" cy="1537059"/>
            </a:xfrm>
          </p:grpSpPr>
          <p:pic>
            <p:nvPicPr>
              <p:cNvPr id="2246" name="Image 2245">
                <a:extLst>
                  <a:ext uri="{FF2B5EF4-FFF2-40B4-BE49-F238E27FC236}">
                    <a16:creationId xmlns:a16="http://schemas.microsoft.com/office/drawing/2014/main" id="{774F72C5-0CE9-4A54-96C8-612CF7622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47" name="Image 2246">
                <a:extLst>
                  <a:ext uri="{FF2B5EF4-FFF2-40B4-BE49-F238E27FC236}">
                    <a16:creationId xmlns:a16="http://schemas.microsoft.com/office/drawing/2014/main" id="{939AB9BD-329A-47D7-B385-E6B98D26B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48" name="Image 2247">
                <a:extLst>
                  <a:ext uri="{FF2B5EF4-FFF2-40B4-BE49-F238E27FC236}">
                    <a16:creationId xmlns:a16="http://schemas.microsoft.com/office/drawing/2014/main" id="{139A7801-C59D-4BF1-B185-43F569758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49" name="Image 2248">
                <a:extLst>
                  <a:ext uri="{FF2B5EF4-FFF2-40B4-BE49-F238E27FC236}">
                    <a16:creationId xmlns:a16="http://schemas.microsoft.com/office/drawing/2014/main" id="{B087907F-14F5-4447-996D-54CDB409E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50" name="Image 2249">
                <a:extLst>
                  <a:ext uri="{FF2B5EF4-FFF2-40B4-BE49-F238E27FC236}">
                    <a16:creationId xmlns:a16="http://schemas.microsoft.com/office/drawing/2014/main" id="{F9AB8AC9-2EED-42C5-AE51-6E8EAA239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51" name="Image 2250">
                <a:extLst>
                  <a:ext uri="{FF2B5EF4-FFF2-40B4-BE49-F238E27FC236}">
                    <a16:creationId xmlns:a16="http://schemas.microsoft.com/office/drawing/2014/main" id="{A69BF445-9DB6-4103-9570-D8CA55463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52" name="Image 2251">
                <a:extLst>
                  <a:ext uri="{FF2B5EF4-FFF2-40B4-BE49-F238E27FC236}">
                    <a16:creationId xmlns:a16="http://schemas.microsoft.com/office/drawing/2014/main" id="{7F7CB39E-A554-4E24-BF3D-954648F2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53" name="Image 2252">
                <a:extLst>
                  <a:ext uri="{FF2B5EF4-FFF2-40B4-BE49-F238E27FC236}">
                    <a16:creationId xmlns:a16="http://schemas.microsoft.com/office/drawing/2014/main" id="{8EBDF0F4-F72E-4EB2-9985-DB76F90F7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54" name="Image 2253">
                <a:extLst>
                  <a:ext uri="{FF2B5EF4-FFF2-40B4-BE49-F238E27FC236}">
                    <a16:creationId xmlns:a16="http://schemas.microsoft.com/office/drawing/2014/main" id="{F9264D0E-17E5-45C3-A920-AACE40C98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55" name="Image 2254">
                <a:extLst>
                  <a:ext uri="{FF2B5EF4-FFF2-40B4-BE49-F238E27FC236}">
                    <a16:creationId xmlns:a16="http://schemas.microsoft.com/office/drawing/2014/main" id="{A9178D2D-06F9-411D-8C16-7ADE50F3C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91" name="Groupe 2190">
              <a:extLst>
                <a:ext uri="{FF2B5EF4-FFF2-40B4-BE49-F238E27FC236}">
                  <a16:creationId xmlns:a16="http://schemas.microsoft.com/office/drawing/2014/main" id="{B5814524-68E7-433F-B325-0E78D7A27D34}"/>
                </a:ext>
              </a:extLst>
            </p:cNvPr>
            <p:cNvGrpSpPr/>
            <p:nvPr/>
          </p:nvGrpSpPr>
          <p:grpSpPr>
            <a:xfrm>
              <a:off x="7841829" y="3464768"/>
              <a:ext cx="2056839" cy="1537059"/>
              <a:chOff x="7810302" y="3101879"/>
              <a:chExt cx="2056839" cy="1537059"/>
            </a:xfrm>
          </p:grpSpPr>
          <p:pic>
            <p:nvPicPr>
              <p:cNvPr id="2236" name="Image 2235">
                <a:extLst>
                  <a:ext uri="{FF2B5EF4-FFF2-40B4-BE49-F238E27FC236}">
                    <a16:creationId xmlns:a16="http://schemas.microsoft.com/office/drawing/2014/main" id="{B56A1FE3-9624-4832-81B4-F4758BA08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37" name="Image 2236">
                <a:extLst>
                  <a:ext uri="{FF2B5EF4-FFF2-40B4-BE49-F238E27FC236}">
                    <a16:creationId xmlns:a16="http://schemas.microsoft.com/office/drawing/2014/main" id="{D6078397-3E66-4787-AB44-0016338464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38" name="Image 2237">
                <a:extLst>
                  <a:ext uri="{FF2B5EF4-FFF2-40B4-BE49-F238E27FC236}">
                    <a16:creationId xmlns:a16="http://schemas.microsoft.com/office/drawing/2014/main" id="{23707C22-0034-45CD-82CE-F762A21AE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39" name="Image 2238">
                <a:extLst>
                  <a:ext uri="{FF2B5EF4-FFF2-40B4-BE49-F238E27FC236}">
                    <a16:creationId xmlns:a16="http://schemas.microsoft.com/office/drawing/2014/main" id="{A5999F19-89E4-4B97-88B9-C834C5F06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40" name="Image 2239">
                <a:extLst>
                  <a:ext uri="{FF2B5EF4-FFF2-40B4-BE49-F238E27FC236}">
                    <a16:creationId xmlns:a16="http://schemas.microsoft.com/office/drawing/2014/main" id="{D8BE223B-5790-4BAD-8632-6086B2713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41" name="Image 2240">
                <a:extLst>
                  <a:ext uri="{FF2B5EF4-FFF2-40B4-BE49-F238E27FC236}">
                    <a16:creationId xmlns:a16="http://schemas.microsoft.com/office/drawing/2014/main" id="{AA8E807E-831B-4E52-A7B5-BB0EEC89C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42" name="Image 2241">
                <a:extLst>
                  <a:ext uri="{FF2B5EF4-FFF2-40B4-BE49-F238E27FC236}">
                    <a16:creationId xmlns:a16="http://schemas.microsoft.com/office/drawing/2014/main" id="{03A1CE16-A9C9-4274-B511-6AFC9E403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43" name="Image 2242">
                <a:extLst>
                  <a:ext uri="{FF2B5EF4-FFF2-40B4-BE49-F238E27FC236}">
                    <a16:creationId xmlns:a16="http://schemas.microsoft.com/office/drawing/2014/main" id="{D461537E-0495-497B-AD14-5B99D272C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44" name="Image 2243">
                <a:extLst>
                  <a:ext uri="{FF2B5EF4-FFF2-40B4-BE49-F238E27FC236}">
                    <a16:creationId xmlns:a16="http://schemas.microsoft.com/office/drawing/2014/main" id="{407888AC-4F2E-4F93-958C-6D8BAE984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45" name="Image 2244">
                <a:extLst>
                  <a:ext uri="{FF2B5EF4-FFF2-40B4-BE49-F238E27FC236}">
                    <a16:creationId xmlns:a16="http://schemas.microsoft.com/office/drawing/2014/main" id="{081C90AE-C97E-43BE-AD2F-636BFF885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92" name="Groupe 2191">
              <a:extLst>
                <a:ext uri="{FF2B5EF4-FFF2-40B4-BE49-F238E27FC236}">
                  <a16:creationId xmlns:a16="http://schemas.microsoft.com/office/drawing/2014/main" id="{99720341-A3F6-4A08-89CD-D888B51A2A07}"/>
                </a:ext>
              </a:extLst>
            </p:cNvPr>
            <p:cNvGrpSpPr/>
            <p:nvPr/>
          </p:nvGrpSpPr>
          <p:grpSpPr>
            <a:xfrm>
              <a:off x="7701740" y="2882939"/>
              <a:ext cx="2056839" cy="1537059"/>
              <a:chOff x="7810302" y="3101879"/>
              <a:chExt cx="2056839" cy="1537059"/>
            </a:xfrm>
          </p:grpSpPr>
          <p:pic>
            <p:nvPicPr>
              <p:cNvPr id="2226" name="Image 2225">
                <a:extLst>
                  <a:ext uri="{FF2B5EF4-FFF2-40B4-BE49-F238E27FC236}">
                    <a16:creationId xmlns:a16="http://schemas.microsoft.com/office/drawing/2014/main" id="{57D0AF24-6864-4630-95A2-247D06275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27" name="Image 2226">
                <a:extLst>
                  <a:ext uri="{FF2B5EF4-FFF2-40B4-BE49-F238E27FC236}">
                    <a16:creationId xmlns:a16="http://schemas.microsoft.com/office/drawing/2014/main" id="{AB22DAC0-2D74-4A3A-B922-21947C209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28" name="Image 2227">
                <a:extLst>
                  <a:ext uri="{FF2B5EF4-FFF2-40B4-BE49-F238E27FC236}">
                    <a16:creationId xmlns:a16="http://schemas.microsoft.com/office/drawing/2014/main" id="{491FAF5C-8B4F-4796-8B16-8121645DF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29" name="Image 2228">
                <a:extLst>
                  <a:ext uri="{FF2B5EF4-FFF2-40B4-BE49-F238E27FC236}">
                    <a16:creationId xmlns:a16="http://schemas.microsoft.com/office/drawing/2014/main" id="{656BDFD9-2723-486C-AA82-B9EAAC9AB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30" name="Image 2229">
                <a:extLst>
                  <a:ext uri="{FF2B5EF4-FFF2-40B4-BE49-F238E27FC236}">
                    <a16:creationId xmlns:a16="http://schemas.microsoft.com/office/drawing/2014/main" id="{6B192FC4-9AC1-416E-8F0E-ECFE3F7AF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31" name="Image 2230">
                <a:extLst>
                  <a:ext uri="{FF2B5EF4-FFF2-40B4-BE49-F238E27FC236}">
                    <a16:creationId xmlns:a16="http://schemas.microsoft.com/office/drawing/2014/main" id="{77F42163-0B52-4612-AA92-DA2E13581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32" name="Image 2231">
                <a:extLst>
                  <a:ext uri="{FF2B5EF4-FFF2-40B4-BE49-F238E27FC236}">
                    <a16:creationId xmlns:a16="http://schemas.microsoft.com/office/drawing/2014/main" id="{9BAD1830-87E2-4653-841D-0A6F67D03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33" name="Image 2232">
                <a:extLst>
                  <a:ext uri="{FF2B5EF4-FFF2-40B4-BE49-F238E27FC236}">
                    <a16:creationId xmlns:a16="http://schemas.microsoft.com/office/drawing/2014/main" id="{1CCA9034-4945-4D2B-9E75-A9527D007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34" name="Image 2233">
                <a:extLst>
                  <a:ext uri="{FF2B5EF4-FFF2-40B4-BE49-F238E27FC236}">
                    <a16:creationId xmlns:a16="http://schemas.microsoft.com/office/drawing/2014/main" id="{CB06D86C-FF94-416C-A42F-A5BA78356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35" name="Image 2234">
                <a:extLst>
                  <a:ext uri="{FF2B5EF4-FFF2-40B4-BE49-F238E27FC236}">
                    <a16:creationId xmlns:a16="http://schemas.microsoft.com/office/drawing/2014/main" id="{FBAE7256-D74E-4980-93C1-B416CB59A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93" name="Groupe 2192">
              <a:extLst>
                <a:ext uri="{FF2B5EF4-FFF2-40B4-BE49-F238E27FC236}">
                  <a16:creationId xmlns:a16="http://schemas.microsoft.com/office/drawing/2014/main" id="{C8198FE7-B6D7-4A66-A367-D2B7CC48BDFB}"/>
                </a:ext>
              </a:extLst>
            </p:cNvPr>
            <p:cNvGrpSpPr/>
            <p:nvPr/>
          </p:nvGrpSpPr>
          <p:grpSpPr>
            <a:xfrm>
              <a:off x="6805866" y="3184587"/>
              <a:ext cx="2056839" cy="1537059"/>
              <a:chOff x="7810302" y="3101879"/>
              <a:chExt cx="2056839" cy="1537059"/>
            </a:xfrm>
          </p:grpSpPr>
          <p:pic>
            <p:nvPicPr>
              <p:cNvPr id="2216" name="Image 2215">
                <a:extLst>
                  <a:ext uri="{FF2B5EF4-FFF2-40B4-BE49-F238E27FC236}">
                    <a16:creationId xmlns:a16="http://schemas.microsoft.com/office/drawing/2014/main" id="{147ED4C2-2452-40DD-83A3-C860E45D1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17" name="Image 2216">
                <a:extLst>
                  <a:ext uri="{FF2B5EF4-FFF2-40B4-BE49-F238E27FC236}">
                    <a16:creationId xmlns:a16="http://schemas.microsoft.com/office/drawing/2014/main" id="{CCD0AB00-A316-4973-9D80-D129C50D5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18" name="Image 2217">
                <a:extLst>
                  <a:ext uri="{FF2B5EF4-FFF2-40B4-BE49-F238E27FC236}">
                    <a16:creationId xmlns:a16="http://schemas.microsoft.com/office/drawing/2014/main" id="{6114CE0F-79FD-4613-9DB1-0602BCCE9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19" name="Image 2218">
                <a:extLst>
                  <a:ext uri="{FF2B5EF4-FFF2-40B4-BE49-F238E27FC236}">
                    <a16:creationId xmlns:a16="http://schemas.microsoft.com/office/drawing/2014/main" id="{C2333DB8-CA46-4F98-9B74-831F41F1E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20" name="Image 2219">
                <a:extLst>
                  <a:ext uri="{FF2B5EF4-FFF2-40B4-BE49-F238E27FC236}">
                    <a16:creationId xmlns:a16="http://schemas.microsoft.com/office/drawing/2014/main" id="{D7030F82-EF85-4A93-83CA-806A251ED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21" name="Image 2220">
                <a:extLst>
                  <a:ext uri="{FF2B5EF4-FFF2-40B4-BE49-F238E27FC236}">
                    <a16:creationId xmlns:a16="http://schemas.microsoft.com/office/drawing/2014/main" id="{5FB4EC86-20F1-4BDA-8F13-EFC850E22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22" name="Image 2221">
                <a:extLst>
                  <a:ext uri="{FF2B5EF4-FFF2-40B4-BE49-F238E27FC236}">
                    <a16:creationId xmlns:a16="http://schemas.microsoft.com/office/drawing/2014/main" id="{E4095624-9F46-4D23-A63B-50474ACA7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23" name="Image 2222">
                <a:extLst>
                  <a:ext uri="{FF2B5EF4-FFF2-40B4-BE49-F238E27FC236}">
                    <a16:creationId xmlns:a16="http://schemas.microsoft.com/office/drawing/2014/main" id="{2A21A900-32EA-4564-AA2D-E5FFC6282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24" name="Image 2223">
                <a:extLst>
                  <a:ext uri="{FF2B5EF4-FFF2-40B4-BE49-F238E27FC236}">
                    <a16:creationId xmlns:a16="http://schemas.microsoft.com/office/drawing/2014/main" id="{D8E9F3B7-093D-4855-A22E-8A474BDF9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25" name="Image 2224">
                <a:extLst>
                  <a:ext uri="{FF2B5EF4-FFF2-40B4-BE49-F238E27FC236}">
                    <a16:creationId xmlns:a16="http://schemas.microsoft.com/office/drawing/2014/main" id="{982E0150-3C07-4193-AED5-459380946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94" name="Groupe 2193">
              <a:extLst>
                <a:ext uri="{FF2B5EF4-FFF2-40B4-BE49-F238E27FC236}">
                  <a16:creationId xmlns:a16="http://schemas.microsoft.com/office/drawing/2014/main" id="{606DC315-3538-4CE8-99F6-388BFC6A6A54}"/>
                </a:ext>
              </a:extLst>
            </p:cNvPr>
            <p:cNvGrpSpPr/>
            <p:nvPr/>
          </p:nvGrpSpPr>
          <p:grpSpPr>
            <a:xfrm>
              <a:off x="5912918" y="3162337"/>
              <a:ext cx="2056839" cy="1537059"/>
              <a:chOff x="7810302" y="3101879"/>
              <a:chExt cx="2056839" cy="1537059"/>
            </a:xfrm>
          </p:grpSpPr>
          <p:pic>
            <p:nvPicPr>
              <p:cNvPr id="2206" name="Image 2205">
                <a:extLst>
                  <a:ext uri="{FF2B5EF4-FFF2-40B4-BE49-F238E27FC236}">
                    <a16:creationId xmlns:a16="http://schemas.microsoft.com/office/drawing/2014/main" id="{56949C8A-4185-45FC-987D-290BD3332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207" name="Image 2206">
                <a:extLst>
                  <a:ext uri="{FF2B5EF4-FFF2-40B4-BE49-F238E27FC236}">
                    <a16:creationId xmlns:a16="http://schemas.microsoft.com/office/drawing/2014/main" id="{C9B162E4-3719-42F8-84D2-768CE9E18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208" name="Image 2207">
                <a:extLst>
                  <a:ext uri="{FF2B5EF4-FFF2-40B4-BE49-F238E27FC236}">
                    <a16:creationId xmlns:a16="http://schemas.microsoft.com/office/drawing/2014/main" id="{1B2112E5-D4F4-4270-9ED4-3BEA682E3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209" name="Image 2208">
                <a:extLst>
                  <a:ext uri="{FF2B5EF4-FFF2-40B4-BE49-F238E27FC236}">
                    <a16:creationId xmlns:a16="http://schemas.microsoft.com/office/drawing/2014/main" id="{5286E054-DCD3-4C4D-8D08-9CB26EF66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10" name="Image 2209">
                <a:extLst>
                  <a:ext uri="{FF2B5EF4-FFF2-40B4-BE49-F238E27FC236}">
                    <a16:creationId xmlns:a16="http://schemas.microsoft.com/office/drawing/2014/main" id="{7DBE7D3C-F1BE-4772-93B0-AF43AB97E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11" name="Image 2210">
                <a:extLst>
                  <a:ext uri="{FF2B5EF4-FFF2-40B4-BE49-F238E27FC236}">
                    <a16:creationId xmlns:a16="http://schemas.microsoft.com/office/drawing/2014/main" id="{C19E0A85-927A-453A-90E5-4B02F53D9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12" name="Image 2211">
                <a:extLst>
                  <a:ext uri="{FF2B5EF4-FFF2-40B4-BE49-F238E27FC236}">
                    <a16:creationId xmlns:a16="http://schemas.microsoft.com/office/drawing/2014/main" id="{EE9F4FAC-BD8D-475C-BD65-DED34975A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13" name="Image 2212">
                <a:extLst>
                  <a:ext uri="{FF2B5EF4-FFF2-40B4-BE49-F238E27FC236}">
                    <a16:creationId xmlns:a16="http://schemas.microsoft.com/office/drawing/2014/main" id="{1C566B55-FB10-4585-98E6-BDEF1A3A2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14" name="Image 2213">
                <a:extLst>
                  <a:ext uri="{FF2B5EF4-FFF2-40B4-BE49-F238E27FC236}">
                    <a16:creationId xmlns:a16="http://schemas.microsoft.com/office/drawing/2014/main" id="{F69B6C28-271D-4431-B0EC-7ABACABD8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15" name="Image 2214">
                <a:extLst>
                  <a:ext uri="{FF2B5EF4-FFF2-40B4-BE49-F238E27FC236}">
                    <a16:creationId xmlns:a16="http://schemas.microsoft.com/office/drawing/2014/main" id="{691FC9DE-6684-4281-B0CD-DF1B0A516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195" name="Groupe 2194">
              <a:extLst>
                <a:ext uri="{FF2B5EF4-FFF2-40B4-BE49-F238E27FC236}">
                  <a16:creationId xmlns:a16="http://schemas.microsoft.com/office/drawing/2014/main" id="{FB4D9F58-9CF6-4454-A3B1-AF6A676667B5}"/>
                </a:ext>
              </a:extLst>
            </p:cNvPr>
            <p:cNvGrpSpPr/>
            <p:nvPr/>
          </p:nvGrpSpPr>
          <p:grpSpPr>
            <a:xfrm>
              <a:off x="5741085" y="4952591"/>
              <a:ext cx="2056839" cy="1537059"/>
              <a:chOff x="7810302" y="3101879"/>
              <a:chExt cx="2056839" cy="1537059"/>
            </a:xfrm>
          </p:grpSpPr>
          <p:pic>
            <p:nvPicPr>
              <p:cNvPr id="2196" name="Image 2195">
                <a:extLst>
                  <a:ext uri="{FF2B5EF4-FFF2-40B4-BE49-F238E27FC236}">
                    <a16:creationId xmlns:a16="http://schemas.microsoft.com/office/drawing/2014/main" id="{BEF41287-62B4-4ECE-B20B-B4CFB335C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197" name="Image 2196">
                <a:extLst>
                  <a:ext uri="{FF2B5EF4-FFF2-40B4-BE49-F238E27FC236}">
                    <a16:creationId xmlns:a16="http://schemas.microsoft.com/office/drawing/2014/main" id="{3E9F23F1-C349-4DAE-940B-60100EC9F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198" name="Image 2197">
                <a:extLst>
                  <a:ext uri="{FF2B5EF4-FFF2-40B4-BE49-F238E27FC236}">
                    <a16:creationId xmlns:a16="http://schemas.microsoft.com/office/drawing/2014/main" id="{93F3CF05-D912-41B2-A328-CF248412F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199" name="Image 2198">
                <a:extLst>
                  <a:ext uri="{FF2B5EF4-FFF2-40B4-BE49-F238E27FC236}">
                    <a16:creationId xmlns:a16="http://schemas.microsoft.com/office/drawing/2014/main" id="{1D8D1B4D-8AF6-4545-9D38-1D112FD9B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200" name="Image 2199">
                <a:extLst>
                  <a:ext uri="{FF2B5EF4-FFF2-40B4-BE49-F238E27FC236}">
                    <a16:creationId xmlns:a16="http://schemas.microsoft.com/office/drawing/2014/main" id="{2A5A5B98-5FE7-4DEE-8922-A1CE4800E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201" name="Image 2200">
                <a:extLst>
                  <a:ext uri="{FF2B5EF4-FFF2-40B4-BE49-F238E27FC236}">
                    <a16:creationId xmlns:a16="http://schemas.microsoft.com/office/drawing/2014/main" id="{D8453929-B6FE-402D-9573-77ED039EF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202" name="Image 2201">
                <a:extLst>
                  <a:ext uri="{FF2B5EF4-FFF2-40B4-BE49-F238E27FC236}">
                    <a16:creationId xmlns:a16="http://schemas.microsoft.com/office/drawing/2014/main" id="{E66C60E5-7DA9-48AC-A717-68A0A5EB0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203" name="Image 2202">
                <a:extLst>
                  <a:ext uri="{FF2B5EF4-FFF2-40B4-BE49-F238E27FC236}">
                    <a16:creationId xmlns:a16="http://schemas.microsoft.com/office/drawing/2014/main" id="{8C5D5A8F-4006-450A-943C-826A25F61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204" name="Image 2203">
                <a:extLst>
                  <a:ext uri="{FF2B5EF4-FFF2-40B4-BE49-F238E27FC236}">
                    <a16:creationId xmlns:a16="http://schemas.microsoft.com/office/drawing/2014/main" id="{07FA7569-A126-43D3-892F-CC9D5BAF4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205" name="Image 2204">
                <a:extLst>
                  <a:ext uri="{FF2B5EF4-FFF2-40B4-BE49-F238E27FC236}">
                    <a16:creationId xmlns:a16="http://schemas.microsoft.com/office/drawing/2014/main" id="{4FCF0A8B-2001-45F9-9515-4EC82D0B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grpSp>
        <p:nvGrpSpPr>
          <p:cNvPr id="2296" name="Groupe 2295">
            <a:extLst>
              <a:ext uri="{FF2B5EF4-FFF2-40B4-BE49-F238E27FC236}">
                <a16:creationId xmlns:a16="http://schemas.microsoft.com/office/drawing/2014/main" id="{2A98A0F4-3C35-4B30-BF17-BE58FBE1CFB2}"/>
              </a:ext>
            </a:extLst>
          </p:cNvPr>
          <p:cNvGrpSpPr/>
          <p:nvPr/>
        </p:nvGrpSpPr>
        <p:grpSpPr>
          <a:xfrm>
            <a:off x="6778663" y="-265400"/>
            <a:ext cx="3381853" cy="2613382"/>
            <a:chOff x="5741085" y="2882939"/>
            <a:chExt cx="4628640" cy="3606711"/>
          </a:xfrm>
        </p:grpSpPr>
        <p:pic>
          <p:nvPicPr>
            <p:cNvPr id="2297" name="Image 2296">
              <a:extLst>
                <a:ext uri="{FF2B5EF4-FFF2-40B4-BE49-F238E27FC236}">
                  <a16:creationId xmlns:a16="http://schemas.microsoft.com/office/drawing/2014/main" id="{F14B8CC7-26B1-4E57-BE43-E1CAA10EF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251" y="4237891"/>
              <a:ext cx="1163097" cy="654242"/>
            </a:xfrm>
            <a:prstGeom prst="rect">
              <a:avLst/>
            </a:prstGeom>
          </p:spPr>
        </p:pic>
        <p:grpSp>
          <p:nvGrpSpPr>
            <p:cNvPr id="2298" name="Groupe 2297">
              <a:extLst>
                <a:ext uri="{FF2B5EF4-FFF2-40B4-BE49-F238E27FC236}">
                  <a16:creationId xmlns:a16="http://schemas.microsoft.com/office/drawing/2014/main" id="{6584BF53-8317-46EC-A4AE-A268B1E0541E}"/>
                </a:ext>
              </a:extLst>
            </p:cNvPr>
            <p:cNvGrpSpPr/>
            <p:nvPr/>
          </p:nvGrpSpPr>
          <p:grpSpPr>
            <a:xfrm>
              <a:off x="7206702" y="4013909"/>
              <a:ext cx="2056839" cy="1537059"/>
              <a:chOff x="7810302" y="3101879"/>
              <a:chExt cx="2056839" cy="1537059"/>
            </a:xfrm>
          </p:grpSpPr>
          <p:pic>
            <p:nvPicPr>
              <p:cNvPr id="2398" name="Image 2397">
                <a:extLst>
                  <a:ext uri="{FF2B5EF4-FFF2-40B4-BE49-F238E27FC236}">
                    <a16:creationId xmlns:a16="http://schemas.microsoft.com/office/drawing/2014/main" id="{ACFD9BEE-F4C4-46D4-9214-3A5B0D519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99" name="Image 2398">
                <a:extLst>
                  <a:ext uri="{FF2B5EF4-FFF2-40B4-BE49-F238E27FC236}">
                    <a16:creationId xmlns:a16="http://schemas.microsoft.com/office/drawing/2014/main" id="{9BA1EF62-8D90-4C79-9BB2-B56067F6E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400" name="Image 2399">
                <a:extLst>
                  <a:ext uri="{FF2B5EF4-FFF2-40B4-BE49-F238E27FC236}">
                    <a16:creationId xmlns:a16="http://schemas.microsoft.com/office/drawing/2014/main" id="{6F24504B-62E4-4C6D-AC8C-228749CB1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401" name="Image 2400">
                <a:extLst>
                  <a:ext uri="{FF2B5EF4-FFF2-40B4-BE49-F238E27FC236}">
                    <a16:creationId xmlns:a16="http://schemas.microsoft.com/office/drawing/2014/main" id="{CAA6261B-65BA-4E42-A8C5-48EC3B761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402" name="Image 2401">
                <a:extLst>
                  <a:ext uri="{FF2B5EF4-FFF2-40B4-BE49-F238E27FC236}">
                    <a16:creationId xmlns:a16="http://schemas.microsoft.com/office/drawing/2014/main" id="{A09C70F3-5128-4816-BB81-ECAB14FBC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403" name="Image 2402">
                <a:extLst>
                  <a:ext uri="{FF2B5EF4-FFF2-40B4-BE49-F238E27FC236}">
                    <a16:creationId xmlns:a16="http://schemas.microsoft.com/office/drawing/2014/main" id="{D7691060-2B3D-4EDE-95B1-D768E3EB0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404" name="Image 2403">
                <a:extLst>
                  <a:ext uri="{FF2B5EF4-FFF2-40B4-BE49-F238E27FC236}">
                    <a16:creationId xmlns:a16="http://schemas.microsoft.com/office/drawing/2014/main" id="{39D34A09-37F5-4CCF-BB80-BBC3A4EB6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405" name="Image 2404">
                <a:extLst>
                  <a:ext uri="{FF2B5EF4-FFF2-40B4-BE49-F238E27FC236}">
                    <a16:creationId xmlns:a16="http://schemas.microsoft.com/office/drawing/2014/main" id="{5C4C3AA0-DE49-47DF-A12E-C7F1E2D71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406" name="Image 2405">
                <a:extLst>
                  <a:ext uri="{FF2B5EF4-FFF2-40B4-BE49-F238E27FC236}">
                    <a16:creationId xmlns:a16="http://schemas.microsoft.com/office/drawing/2014/main" id="{1DEDE0B9-35AB-49D6-B634-A599C1091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407" name="Image 2406">
                <a:extLst>
                  <a:ext uri="{FF2B5EF4-FFF2-40B4-BE49-F238E27FC236}">
                    <a16:creationId xmlns:a16="http://schemas.microsoft.com/office/drawing/2014/main" id="{F4D7244F-0BF1-4493-8E78-BF55322F7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299" name="Groupe 2298">
              <a:extLst>
                <a:ext uri="{FF2B5EF4-FFF2-40B4-BE49-F238E27FC236}">
                  <a16:creationId xmlns:a16="http://schemas.microsoft.com/office/drawing/2014/main" id="{96BC6899-7379-4337-BC3F-659206B9D686}"/>
                </a:ext>
              </a:extLst>
            </p:cNvPr>
            <p:cNvGrpSpPr/>
            <p:nvPr/>
          </p:nvGrpSpPr>
          <p:grpSpPr>
            <a:xfrm>
              <a:off x="5841733" y="4052021"/>
              <a:ext cx="2056839" cy="1537059"/>
              <a:chOff x="7810302" y="3101879"/>
              <a:chExt cx="2056839" cy="1537059"/>
            </a:xfrm>
          </p:grpSpPr>
          <p:pic>
            <p:nvPicPr>
              <p:cNvPr id="2388" name="Image 2387">
                <a:extLst>
                  <a:ext uri="{FF2B5EF4-FFF2-40B4-BE49-F238E27FC236}">
                    <a16:creationId xmlns:a16="http://schemas.microsoft.com/office/drawing/2014/main" id="{08429178-3C5D-4036-8D30-A11F9B8B7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89" name="Image 2388">
                <a:extLst>
                  <a:ext uri="{FF2B5EF4-FFF2-40B4-BE49-F238E27FC236}">
                    <a16:creationId xmlns:a16="http://schemas.microsoft.com/office/drawing/2014/main" id="{03C9EF3A-3DAD-429E-A8EE-7F8FBF37D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90" name="Image 2389">
                <a:extLst>
                  <a:ext uri="{FF2B5EF4-FFF2-40B4-BE49-F238E27FC236}">
                    <a16:creationId xmlns:a16="http://schemas.microsoft.com/office/drawing/2014/main" id="{97C85B6B-DECC-4EA0-9A56-6987C4428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91" name="Image 2390">
                <a:extLst>
                  <a:ext uri="{FF2B5EF4-FFF2-40B4-BE49-F238E27FC236}">
                    <a16:creationId xmlns:a16="http://schemas.microsoft.com/office/drawing/2014/main" id="{02E7A54F-20BA-47D6-84A6-09FF00425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92" name="Image 2391">
                <a:extLst>
                  <a:ext uri="{FF2B5EF4-FFF2-40B4-BE49-F238E27FC236}">
                    <a16:creationId xmlns:a16="http://schemas.microsoft.com/office/drawing/2014/main" id="{F8387CA1-E226-4AF5-B3C8-43C0024D8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93" name="Image 2392">
                <a:extLst>
                  <a:ext uri="{FF2B5EF4-FFF2-40B4-BE49-F238E27FC236}">
                    <a16:creationId xmlns:a16="http://schemas.microsoft.com/office/drawing/2014/main" id="{5F40F272-EC21-439A-B220-E8DFFE340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94" name="Image 2393">
                <a:extLst>
                  <a:ext uri="{FF2B5EF4-FFF2-40B4-BE49-F238E27FC236}">
                    <a16:creationId xmlns:a16="http://schemas.microsoft.com/office/drawing/2014/main" id="{DACFB22C-7836-45C9-96AB-C15A77207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95" name="Image 2394">
                <a:extLst>
                  <a:ext uri="{FF2B5EF4-FFF2-40B4-BE49-F238E27FC236}">
                    <a16:creationId xmlns:a16="http://schemas.microsoft.com/office/drawing/2014/main" id="{28BF5450-9E1F-4BFA-8CE2-69D5AB7BE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96" name="Image 2395">
                <a:extLst>
                  <a:ext uri="{FF2B5EF4-FFF2-40B4-BE49-F238E27FC236}">
                    <a16:creationId xmlns:a16="http://schemas.microsoft.com/office/drawing/2014/main" id="{39FC876C-0248-4253-AB10-C649F0552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97" name="Image 2396">
                <a:extLst>
                  <a:ext uri="{FF2B5EF4-FFF2-40B4-BE49-F238E27FC236}">
                    <a16:creationId xmlns:a16="http://schemas.microsoft.com/office/drawing/2014/main" id="{EAE7490C-93E6-459C-BF9D-76E2CFA78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300" name="Groupe 2299">
              <a:extLst>
                <a:ext uri="{FF2B5EF4-FFF2-40B4-BE49-F238E27FC236}">
                  <a16:creationId xmlns:a16="http://schemas.microsoft.com/office/drawing/2014/main" id="{6C82AF31-D3C4-4770-B5BE-E446B1E4C96C}"/>
                </a:ext>
              </a:extLst>
            </p:cNvPr>
            <p:cNvGrpSpPr/>
            <p:nvPr/>
          </p:nvGrpSpPr>
          <p:grpSpPr>
            <a:xfrm>
              <a:off x="6544822" y="4690497"/>
              <a:ext cx="2056839" cy="1537059"/>
              <a:chOff x="7810302" y="3101879"/>
              <a:chExt cx="2056839" cy="1537059"/>
            </a:xfrm>
          </p:grpSpPr>
          <p:pic>
            <p:nvPicPr>
              <p:cNvPr id="2378" name="Image 2377">
                <a:extLst>
                  <a:ext uri="{FF2B5EF4-FFF2-40B4-BE49-F238E27FC236}">
                    <a16:creationId xmlns:a16="http://schemas.microsoft.com/office/drawing/2014/main" id="{A2594B99-041D-4234-AF43-A817495DF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79" name="Image 2378">
                <a:extLst>
                  <a:ext uri="{FF2B5EF4-FFF2-40B4-BE49-F238E27FC236}">
                    <a16:creationId xmlns:a16="http://schemas.microsoft.com/office/drawing/2014/main" id="{41DB7E56-2A05-42E1-B3C4-55A0171BE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80" name="Image 2379">
                <a:extLst>
                  <a:ext uri="{FF2B5EF4-FFF2-40B4-BE49-F238E27FC236}">
                    <a16:creationId xmlns:a16="http://schemas.microsoft.com/office/drawing/2014/main" id="{86D4FA15-8307-497B-8967-050CF56C9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81" name="Image 2380">
                <a:extLst>
                  <a:ext uri="{FF2B5EF4-FFF2-40B4-BE49-F238E27FC236}">
                    <a16:creationId xmlns:a16="http://schemas.microsoft.com/office/drawing/2014/main" id="{4CB4B4DD-A4F2-4051-8E72-A25F150B9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82" name="Image 2381">
                <a:extLst>
                  <a:ext uri="{FF2B5EF4-FFF2-40B4-BE49-F238E27FC236}">
                    <a16:creationId xmlns:a16="http://schemas.microsoft.com/office/drawing/2014/main" id="{ACB8C7E3-B5B3-498A-B266-232A68D94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83" name="Image 2382">
                <a:extLst>
                  <a:ext uri="{FF2B5EF4-FFF2-40B4-BE49-F238E27FC236}">
                    <a16:creationId xmlns:a16="http://schemas.microsoft.com/office/drawing/2014/main" id="{27DFB81A-CDC5-4F59-B314-7114155C0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84" name="Image 2383">
                <a:extLst>
                  <a:ext uri="{FF2B5EF4-FFF2-40B4-BE49-F238E27FC236}">
                    <a16:creationId xmlns:a16="http://schemas.microsoft.com/office/drawing/2014/main" id="{4E174864-DE1F-4E9C-A8A5-170CEF570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85" name="Image 2384">
                <a:extLst>
                  <a:ext uri="{FF2B5EF4-FFF2-40B4-BE49-F238E27FC236}">
                    <a16:creationId xmlns:a16="http://schemas.microsoft.com/office/drawing/2014/main" id="{0CBB7CF3-F866-4284-A04E-65807E0AF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86" name="Image 2385">
                <a:extLst>
                  <a:ext uri="{FF2B5EF4-FFF2-40B4-BE49-F238E27FC236}">
                    <a16:creationId xmlns:a16="http://schemas.microsoft.com/office/drawing/2014/main" id="{B1CF8463-1716-40EF-A119-63185A8C2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87" name="Image 2386">
                <a:extLst>
                  <a:ext uri="{FF2B5EF4-FFF2-40B4-BE49-F238E27FC236}">
                    <a16:creationId xmlns:a16="http://schemas.microsoft.com/office/drawing/2014/main" id="{E3C502E9-0B5B-424B-9C03-0050F94F4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301" name="Groupe 2300">
              <a:extLst>
                <a:ext uri="{FF2B5EF4-FFF2-40B4-BE49-F238E27FC236}">
                  <a16:creationId xmlns:a16="http://schemas.microsoft.com/office/drawing/2014/main" id="{DEB3A4D9-114C-4464-A6FD-FE1F31DB303A}"/>
                </a:ext>
              </a:extLst>
            </p:cNvPr>
            <p:cNvGrpSpPr/>
            <p:nvPr/>
          </p:nvGrpSpPr>
          <p:grpSpPr>
            <a:xfrm>
              <a:off x="7672844" y="4777870"/>
              <a:ext cx="2056839" cy="1537059"/>
              <a:chOff x="7810302" y="3101879"/>
              <a:chExt cx="2056839" cy="1537059"/>
            </a:xfrm>
          </p:grpSpPr>
          <p:pic>
            <p:nvPicPr>
              <p:cNvPr id="2368" name="Image 2367">
                <a:extLst>
                  <a:ext uri="{FF2B5EF4-FFF2-40B4-BE49-F238E27FC236}">
                    <a16:creationId xmlns:a16="http://schemas.microsoft.com/office/drawing/2014/main" id="{16ECA8C5-F837-4C08-9039-67277391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69" name="Image 2368">
                <a:extLst>
                  <a:ext uri="{FF2B5EF4-FFF2-40B4-BE49-F238E27FC236}">
                    <a16:creationId xmlns:a16="http://schemas.microsoft.com/office/drawing/2014/main" id="{5D479B37-6952-438B-9549-0A2D2906B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70" name="Image 2369">
                <a:extLst>
                  <a:ext uri="{FF2B5EF4-FFF2-40B4-BE49-F238E27FC236}">
                    <a16:creationId xmlns:a16="http://schemas.microsoft.com/office/drawing/2014/main" id="{D04A4D68-C4A9-4419-A1C8-8B3A50E29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71" name="Image 2370">
                <a:extLst>
                  <a:ext uri="{FF2B5EF4-FFF2-40B4-BE49-F238E27FC236}">
                    <a16:creationId xmlns:a16="http://schemas.microsoft.com/office/drawing/2014/main" id="{4E9DAD07-5459-4F26-8B1F-413B5B574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72" name="Image 2371">
                <a:extLst>
                  <a:ext uri="{FF2B5EF4-FFF2-40B4-BE49-F238E27FC236}">
                    <a16:creationId xmlns:a16="http://schemas.microsoft.com/office/drawing/2014/main" id="{05AE0B15-08F9-4D01-A828-DCAACD84F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73" name="Image 2372">
                <a:extLst>
                  <a:ext uri="{FF2B5EF4-FFF2-40B4-BE49-F238E27FC236}">
                    <a16:creationId xmlns:a16="http://schemas.microsoft.com/office/drawing/2014/main" id="{A30CD300-3930-466B-90D3-62A48B1BA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74" name="Image 2373">
                <a:extLst>
                  <a:ext uri="{FF2B5EF4-FFF2-40B4-BE49-F238E27FC236}">
                    <a16:creationId xmlns:a16="http://schemas.microsoft.com/office/drawing/2014/main" id="{43DBF7E5-91D5-498A-B159-6E2EE2D30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75" name="Image 2374">
                <a:extLst>
                  <a:ext uri="{FF2B5EF4-FFF2-40B4-BE49-F238E27FC236}">
                    <a16:creationId xmlns:a16="http://schemas.microsoft.com/office/drawing/2014/main" id="{E55EBA63-32BD-4931-904E-21210405C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76" name="Image 2375">
                <a:extLst>
                  <a:ext uri="{FF2B5EF4-FFF2-40B4-BE49-F238E27FC236}">
                    <a16:creationId xmlns:a16="http://schemas.microsoft.com/office/drawing/2014/main" id="{5D18B8A0-EF5F-42C3-B8E9-BFCAD9B3E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77" name="Image 2376">
                <a:extLst>
                  <a:ext uri="{FF2B5EF4-FFF2-40B4-BE49-F238E27FC236}">
                    <a16:creationId xmlns:a16="http://schemas.microsoft.com/office/drawing/2014/main" id="{87BCDF64-AD07-46C8-9924-E9D6B5F53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302" name="Groupe 2301">
              <a:extLst>
                <a:ext uri="{FF2B5EF4-FFF2-40B4-BE49-F238E27FC236}">
                  <a16:creationId xmlns:a16="http://schemas.microsoft.com/office/drawing/2014/main" id="{30A7DD2D-62A9-4ED1-B852-FB1BB66BAFC1}"/>
                </a:ext>
              </a:extLst>
            </p:cNvPr>
            <p:cNvGrpSpPr/>
            <p:nvPr/>
          </p:nvGrpSpPr>
          <p:grpSpPr>
            <a:xfrm>
              <a:off x="8312886" y="4030227"/>
              <a:ext cx="2056839" cy="1537059"/>
              <a:chOff x="7810302" y="3101879"/>
              <a:chExt cx="2056839" cy="1537059"/>
            </a:xfrm>
          </p:grpSpPr>
          <p:pic>
            <p:nvPicPr>
              <p:cNvPr id="2358" name="Image 2357">
                <a:extLst>
                  <a:ext uri="{FF2B5EF4-FFF2-40B4-BE49-F238E27FC236}">
                    <a16:creationId xmlns:a16="http://schemas.microsoft.com/office/drawing/2014/main" id="{B046E28F-F3EA-4110-BD7D-05340043D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59" name="Image 2358">
                <a:extLst>
                  <a:ext uri="{FF2B5EF4-FFF2-40B4-BE49-F238E27FC236}">
                    <a16:creationId xmlns:a16="http://schemas.microsoft.com/office/drawing/2014/main" id="{B1469E32-E14D-4DDE-BC6A-6E16CA641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60" name="Image 2359">
                <a:extLst>
                  <a:ext uri="{FF2B5EF4-FFF2-40B4-BE49-F238E27FC236}">
                    <a16:creationId xmlns:a16="http://schemas.microsoft.com/office/drawing/2014/main" id="{CB614F36-8CAE-4747-B3D0-7944A5DE9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61" name="Image 2360">
                <a:extLst>
                  <a:ext uri="{FF2B5EF4-FFF2-40B4-BE49-F238E27FC236}">
                    <a16:creationId xmlns:a16="http://schemas.microsoft.com/office/drawing/2014/main" id="{A58CE59C-F774-47A3-88B2-C6AC0BCD7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62" name="Image 2361">
                <a:extLst>
                  <a:ext uri="{FF2B5EF4-FFF2-40B4-BE49-F238E27FC236}">
                    <a16:creationId xmlns:a16="http://schemas.microsoft.com/office/drawing/2014/main" id="{1339CE37-F286-4BB6-8025-C94D0823B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63" name="Image 2362">
                <a:extLst>
                  <a:ext uri="{FF2B5EF4-FFF2-40B4-BE49-F238E27FC236}">
                    <a16:creationId xmlns:a16="http://schemas.microsoft.com/office/drawing/2014/main" id="{1D8C77B3-C98B-424E-90BE-B1746BC77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64" name="Image 2363">
                <a:extLst>
                  <a:ext uri="{FF2B5EF4-FFF2-40B4-BE49-F238E27FC236}">
                    <a16:creationId xmlns:a16="http://schemas.microsoft.com/office/drawing/2014/main" id="{50614182-5CDF-4B64-859B-67292FD43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65" name="Image 2364">
                <a:extLst>
                  <a:ext uri="{FF2B5EF4-FFF2-40B4-BE49-F238E27FC236}">
                    <a16:creationId xmlns:a16="http://schemas.microsoft.com/office/drawing/2014/main" id="{D30D03BA-DD79-428E-9146-9546020D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66" name="Image 2365">
                <a:extLst>
                  <a:ext uri="{FF2B5EF4-FFF2-40B4-BE49-F238E27FC236}">
                    <a16:creationId xmlns:a16="http://schemas.microsoft.com/office/drawing/2014/main" id="{316E2BF5-4F55-48CF-8BF1-10EC1724A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67" name="Image 2366">
                <a:extLst>
                  <a:ext uri="{FF2B5EF4-FFF2-40B4-BE49-F238E27FC236}">
                    <a16:creationId xmlns:a16="http://schemas.microsoft.com/office/drawing/2014/main" id="{A64F98B9-A9C4-4D25-883E-4ADD0540E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303" name="Groupe 2302">
              <a:extLst>
                <a:ext uri="{FF2B5EF4-FFF2-40B4-BE49-F238E27FC236}">
                  <a16:creationId xmlns:a16="http://schemas.microsoft.com/office/drawing/2014/main" id="{4357BF71-6979-433E-B1BE-E3314F1E654B}"/>
                </a:ext>
              </a:extLst>
            </p:cNvPr>
            <p:cNvGrpSpPr/>
            <p:nvPr/>
          </p:nvGrpSpPr>
          <p:grpSpPr>
            <a:xfrm>
              <a:off x="7841829" y="3464768"/>
              <a:ext cx="2056839" cy="1537059"/>
              <a:chOff x="7810302" y="3101879"/>
              <a:chExt cx="2056839" cy="1537059"/>
            </a:xfrm>
          </p:grpSpPr>
          <p:pic>
            <p:nvPicPr>
              <p:cNvPr id="2348" name="Image 2347">
                <a:extLst>
                  <a:ext uri="{FF2B5EF4-FFF2-40B4-BE49-F238E27FC236}">
                    <a16:creationId xmlns:a16="http://schemas.microsoft.com/office/drawing/2014/main" id="{1ED31B5A-C6A0-4349-B89F-3FF3CC6A5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49" name="Image 2348">
                <a:extLst>
                  <a:ext uri="{FF2B5EF4-FFF2-40B4-BE49-F238E27FC236}">
                    <a16:creationId xmlns:a16="http://schemas.microsoft.com/office/drawing/2014/main" id="{6805DB66-90F5-489C-9269-1CE63C8CF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50" name="Image 2349">
                <a:extLst>
                  <a:ext uri="{FF2B5EF4-FFF2-40B4-BE49-F238E27FC236}">
                    <a16:creationId xmlns:a16="http://schemas.microsoft.com/office/drawing/2014/main" id="{00751642-2B8D-470D-BE52-6E9A45468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51" name="Image 2350">
                <a:extLst>
                  <a:ext uri="{FF2B5EF4-FFF2-40B4-BE49-F238E27FC236}">
                    <a16:creationId xmlns:a16="http://schemas.microsoft.com/office/drawing/2014/main" id="{BF11F44E-6FCE-48EE-BBEA-337DDD83E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52" name="Image 2351">
                <a:extLst>
                  <a:ext uri="{FF2B5EF4-FFF2-40B4-BE49-F238E27FC236}">
                    <a16:creationId xmlns:a16="http://schemas.microsoft.com/office/drawing/2014/main" id="{7E18986B-C90A-489A-83D6-667C62B8E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53" name="Image 2352">
                <a:extLst>
                  <a:ext uri="{FF2B5EF4-FFF2-40B4-BE49-F238E27FC236}">
                    <a16:creationId xmlns:a16="http://schemas.microsoft.com/office/drawing/2014/main" id="{02A2B8B4-65B8-4B60-ABD4-0A572150D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54" name="Image 2353">
                <a:extLst>
                  <a:ext uri="{FF2B5EF4-FFF2-40B4-BE49-F238E27FC236}">
                    <a16:creationId xmlns:a16="http://schemas.microsoft.com/office/drawing/2014/main" id="{89528209-08BE-4ECC-8594-0F62C962E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55" name="Image 2354">
                <a:extLst>
                  <a:ext uri="{FF2B5EF4-FFF2-40B4-BE49-F238E27FC236}">
                    <a16:creationId xmlns:a16="http://schemas.microsoft.com/office/drawing/2014/main" id="{0A20BBC1-15A2-419A-B150-508C2AE8D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56" name="Image 2355">
                <a:extLst>
                  <a:ext uri="{FF2B5EF4-FFF2-40B4-BE49-F238E27FC236}">
                    <a16:creationId xmlns:a16="http://schemas.microsoft.com/office/drawing/2014/main" id="{DF404590-606A-46F6-8EF3-D8821AF21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57" name="Image 2356">
                <a:extLst>
                  <a:ext uri="{FF2B5EF4-FFF2-40B4-BE49-F238E27FC236}">
                    <a16:creationId xmlns:a16="http://schemas.microsoft.com/office/drawing/2014/main" id="{12727902-3FD6-48FF-BEE9-BB3EFA45B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304" name="Groupe 2303">
              <a:extLst>
                <a:ext uri="{FF2B5EF4-FFF2-40B4-BE49-F238E27FC236}">
                  <a16:creationId xmlns:a16="http://schemas.microsoft.com/office/drawing/2014/main" id="{12FB766F-BE7E-4ADA-B178-F3DAAF1ACFE2}"/>
                </a:ext>
              </a:extLst>
            </p:cNvPr>
            <p:cNvGrpSpPr/>
            <p:nvPr/>
          </p:nvGrpSpPr>
          <p:grpSpPr>
            <a:xfrm>
              <a:off x="7701740" y="2882939"/>
              <a:ext cx="2056839" cy="1537059"/>
              <a:chOff x="7810302" y="3101879"/>
              <a:chExt cx="2056839" cy="1537059"/>
            </a:xfrm>
          </p:grpSpPr>
          <p:pic>
            <p:nvPicPr>
              <p:cNvPr id="2338" name="Image 2337">
                <a:extLst>
                  <a:ext uri="{FF2B5EF4-FFF2-40B4-BE49-F238E27FC236}">
                    <a16:creationId xmlns:a16="http://schemas.microsoft.com/office/drawing/2014/main" id="{1DB8BDAB-E26A-45CA-AFC2-46CDE9105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39" name="Image 2338">
                <a:extLst>
                  <a:ext uri="{FF2B5EF4-FFF2-40B4-BE49-F238E27FC236}">
                    <a16:creationId xmlns:a16="http://schemas.microsoft.com/office/drawing/2014/main" id="{EB44026F-0EA7-443F-98A8-734F402BD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40" name="Image 2339">
                <a:extLst>
                  <a:ext uri="{FF2B5EF4-FFF2-40B4-BE49-F238E27FC236}">
                    <a16:creationId xmlns:a16="http://schemas.microsoft.com/office/drawing/2014/main" id="{64100157-C5F9-43F5-9646-8FB8CC967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41" name="Image 2340">
                <a:extLst>
                  <a:ext uri="{FF2B5EF4-FFF2-40B4-BE49-F238E27FC236}">
                    <a16:creationId xmlns:a16="http://schemas.microsoft.com/office/drawing/2014/main" id="{DF16D12B-11DA-45B2-AF39-CC0697D59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42" name="Image 2341">
                <a:extLst>
                  <a:ext uri="{FF2B5EF4-FFF2-40B4-BE49-F238E27FC236}">
                    <a16:creationId xmlns:a16="http://schemas.microsoft.com/office/drawing/2014/main" id="{31D7721D-A038-4D08-9D7C-82769DF08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43" name="Image 2342">
                <a:extLst>
                  <a:ext uri="{FF2B5EF4-FFF2-40B4-BE49-F238E27FC236}">
                    <a16:creationId xmlns:a16="http://schemas.microsoft.com/office/drawing/2014/main" id="{14746623-89DF-4FFC-B72D-D3E8C0489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44" name="Image 2343">
                <a:extLst>
                  <a:ext uri="{FF2B5EF4-FFF2-40B4-BE49-F238E27FC236}">
                    <a16:creationId xmlns:a16="http://schemas.microsoft.com/office/drawing/2014/main" id="{E6DB49E9-9F0A-4BA0-92C1-29B2699C3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45" name="Image 2344">
                <a:extLst>
                  <a:ext uri="{FF2B5EF4-FFF2-40B4-BE49-F238E27FC236}">
                    <a16:creationId xmlns:a16="http://schemas.microsoft.com/office/drawing/2014/main" id="{00E73453-84B5-4E64-A144-9DAB9995F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46" name="Image 2345">
                <a:extLst>
                  <a:ext uri="{FF2B5EF4-FFF2-40B4-BE49-F238E27FC236}">
                    <a16:creationId xmlns:a16="http://schemas.microsoft.com/office/drawing/2014/main" id="{67BF9620-D94B-476C-AFA8-98727DB80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47" name="Image 2346">
                <a:extLst>
                  <a:ext uri="{FF2B5EF4-FFF2-40B4-BE49-F238E27FC236}">
                    <a16:creationId xmlns:a16="http://schemas.microsoft.com/office/drawing/2014/main" id="{2443BF83-4896-4BFE-9164-EC7648B7A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305" name="Groupe 2304">
              <a:extLst>
                <a:ext uri="{FF2B5EF4-FFF2-40B4-BE49-F238E27FC236}">
                  <a16:creationId xmlns:a16="http://schemas.microsoft.com/office/drawing/2014/main" id="{398392F2-65E8-4499-8FFE-9F63BA599646}"/>
                </a:ext>
              </a:extLst>
            </p:cNvPr>
            <p:cNvGrpSpPr/>
            <p:nvPr/>
          </p:nvGrpSpPr>
          <p:grpSpPr>
            <a:xfrm>
              <a:off x="6805866" y="3184587"/>
              <a:ext cx="2056839" cy="1537059"/>
              <a:chOff x="7810302" y="3101879"/>
              <a:chExt cx="2056839" cy="1537059"/>
            </a:xfrm>
          </p:grpSpPr>
          <p:pic>
            <p:nvPicPr>
              <p:cNvPr id="2328" name="Image 2327">
                <a:extLst>
                  <a:ext uri="{FF2B5EF4-FFF2-40B4-BE49-F238E27FC236}">
                    <a16:creationId xmlns:a16="http://schemas.microsoft.com/office/drawing/2014/main" id="{2259B5DE-0CF7-45A2-A2E1-1A7AC22BD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29" name="Image 2328">
                <a:extLst>
                  <a:ext uri="{FF2B5EF4-FFF2-40B4-BE49-F238E27FC236}">
                    <a16:creationId xmlns:a16="http://schemas.microsoft.com/office/drawing/2014/main" id="{018D59E3-2B7F-4259-A8EB-95CF70E60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30" name="Image 2329">
                <a:extLst>
                  <a:ext uri="{FF2B5EF4-FFF2-40B4-BE49-F238E27FC236}">
                    <a16:creationId xmlns:a16="http://schemas.microsoft.com/office/drawing/2014/main" id="{B7188CBB-BCAB-497C-AF41-43D69ECF7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31" name="Image 2330">
                <a:extLst>
                  <a:ext uri="{FF2B5EF4-FFF2-40B4-BE49-F238E27FC236}">
                    <a16:creationId xmlns:a16="http://schemas.microsoft.com/office/drawing/2014/main" id="{C2D10A36-5106-43B5-A215-DA4073F84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32" name="Image 2331">
                <a:extLst>
                  <a:ext uri="{FF2B5EF4-FFF2-40B4-BE49-F238E27FC236}">
                    <a16:creationId xmlns:a16="http://schemas.microsoft.com/office/drawing/2014/main" id="{0438B1DC-11DB-41CB-862C-2197E0B43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33" name="Image 2332">
                <a:extLst>
                  <a:ext uri="{FF2B5EF4-FFF2-40B4-BE49-F238E27FC236}">
                    <a16:creationId xmlns:a16="http://schemas.microsoft.com/office/drawing/2014/main" id="{029A04B8-3533-490B-9462-5DD9DBB37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34" name="Image 2333">
                <a:extLst>
                  <a:ext uri="{FF2B5EF4-FFF2-40B4-BE49-F238E27FC236}">
                    <a16:creationId xmlns:a16="http://schemas.microsoft.com/office/drawing/2014/main" id="{BFF71840-EEF7-4062-97CC-F3E4EF1EA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35" name="Image 2334">
                <a:extLst>
                  <a:ext uri="{FF2B5EF4-FFF2-40B4-BE49-F238E27FC236}">
                    <a16:creationId xmlns:a16="http://schemas.microsoft.com/office/drawing/2014/main" id="{6B1DABC4-C95B-4991-93C5-DF6D562CC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36" name="Image 2335">
                <a:extLst>
                  <a:ext uri="{FF2B5EF4-FFF2-40B4-BE49-F238E27FC236}">
                    <a16:creationId xmlns:a16="http://schemas.microsoft.com/office/drawing/2014/main" id="{F7C2E28F-EEAB-4236-AFE3-CAA9C9E85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37" name="Image 2336">
                <a:extLst>
                  <a:ext uri="{FF2B5EF4-FFF2-40B4-BE49-F238E27FC236}">
                    <a16:creationId xmlns:a16="http://schemas.microsoft.com/office/drawing/2014/main" id="{CCE4E137-C1CA-46F7-918B-0F286A6EA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306" name="Groupe 2305">
              <a:extLst>
                <a:ext uri="{FF2B5EF4-FFF2-40B4-BE49-F238E27FC236}">
                  <a16:creationId xmlns:a16="http://schemas.microsoft.com/office/drawing/2014/main" id="{5B4046A4-A8A0-4BDC-833F-DB288F4AAA7C}"/>
                </a:ext>
              </a:extLst>
            </p:cNvPr>
            <p:cNvGrpSpPr/>
            <p:nvPr/>
          </p:nvGrpSpPr>
          <p:grpSpPr>
            <a:xfrm>
              <a:off x="5912918" y="3162337"/>
              <a:ext cx="2056839" cy="1537059"/>
              <a:chOff x="7810302" y="3101879"/>
              <a:chExt cx="2056839" cy="1537059"/>
            </a:xfrm>
          </p:grpSpPr>
          <p:pic>
            <p:nvPicPr>
              <p:cNvPr id="2318" name="Image 2317">
                <a:extLst>
                  <a:ext uri="{FF2B5EF4-FFF2-40B4-BE49-F238E27FC236}">
                    <a16:creationId xmlns:a16="http://schemas.microsoft.com/office/drawing/2014/main" id="{5E26534B-25E9-4180-84E4-3B6E36FE3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19" name="Image 2318">
                <a:extLst>
                  <a:ext uri="{FF2B5EF4-FFF2-40B4-BE49-F238E27FC236}">
                    <a16:creationId xmlns:a16="http://schemas.microsoft.com/office/drawing/2014/main" id="{E58A4915-0224-4749-99C0-3E8F265FA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20" name="Image 2319">
                <a:extLst>
                  <a:ext uri="{FF2B5EF4-FFF2-40B4-BE49-F238E27FC236}">
                    <a16:creationId xmlns:a16="http://schemas.microsoft.com/office/drawing/2014/main" id="{CE161BF1-C7F2-455A-B1A2-20A8066B7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21" name="Image 2320">
                <a:extLst>
                  <a:ext uri="{FF2B5EF4-FFF2-40B4-BE49-F238E27FC236}">
                    <a16:creationId xmlns:a16="http://schemas.microsoft.com/office/drawing/2014/main" id="{7ED60840-4AA6-44C6-A068-AE2BF7529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22" name="Image 2321">
                <a:extLst>
                  <a:ext uri="{FF2B5EF4-FFF2-40B4-BE49-F238E27FC236}">
                    <a16:creationId xmlns:a16="http://schemas.microsoft.com/office/drawing/2014/main" id="{B311EE89-EE2C-49C5-8912-C8B57ACF1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23" name="Image 2322">
                <a:extLst>
                  <a:ext uri="{FF2B5EF4-FFF2-40B4-BE49-F238E27FC236}">
                    <a16:creationId xmlns:a16="http://schemas.microsoft.com/office/drawing/2014/main" id="{C886DF0B-BD3E-4CF3-B411-B2798B5CF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24" name="Image 2323">
                <a:extLst>
                  <a:ext uri="{FF2B5EF4-FFF2-40B4-BE49-F238E27FC236}">
                    <a16:creationId xmlns:a16="http://schemas.microsoft.com/office/drawing/2014/main" id="{26B5A669-20A4-41F8-BD00-0A0D82424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25" name="Image 2324">
                <a:extLst>
                  <a:ext uri="{FF2B5EF4-FFF2-40B4-BE49-F238E27FC236}">
                    <a16:creationId xmlns:a16="http://schemas.microsoft.com/office/drawing/2014/main" id="{A9A0DF3A-8AD7-461F-81EA-A1B76D973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26" name="Image 2325">
                <a:extLst>
                  <a:ext uri="{FF2B5EF4-FFF2-40B4-BE49-F238E27FC236}">
                    <a16:creationId xmlns:a16="http://schemas.microsoft.com/office/drawing/2014/main" id="{F5E51A99-2FFB-4C8D-943C-F1C6FECF1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27" name="Image 2326">
                <a:extLst>
                  <a:ext uri="{FF2B5EF4-FFF2-40B4-BE49-F238E27FC236}">
                    <a16:creationId xmlns:a16="http://schemas.microsoft.com/office/drawing/2014/main" id="{B7D6906B-9FBD-4DF1-AD23-97045A170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nvGrpSpPr>
            <p:cNvPr id="2307" name="Groupe 2306">
              <a:extLst>
                <a:ext uri="{FF2B5EF4-FFF2-40B4-BE49-F238E27FC236}">
                  <a16:creationId xmlns:a16="http://schemas.microsoft.com/office/drawing/2014/main" id="{83CED50F-EBA6-4E03-86B0-A9D6A72CE2D0}"/>
                </a:ext>
              </a:extLst>
            </p:cNvPr>
            <p:cNvGrpSpPr/>
            <p:nvPr/>
          </p:nvGrpSpPr>
          <p:grpSpPr>
            <a:xfrm>
              <a:off x="5741085" y="4952591"/>
              <a:ext cx="2056839" cy="1537059"/>
              <a:chOff x="7810302" y="3101879"/>
              <a:chExt cx="2056839" cy="1537059"/>
            </a:xfrm>
          </p:grpSpPr>
          <p:pic>
            <p:nvPicPr>
              <p:cNvPr id="2308" name="Image 2307">
                <a:extLst>
                  <a:ext uri="{FF2B5EF4-FFF2-40B4-BE49-F238E27FC236}">
                    <a16:creationId xmlns:a16="http://schemas.microsoft.com/office/drawing/2014/main" id="{8AB40A17-BFDE-47CB-A88F-4CFAD900D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425" y="3101879"/>
                <a:ext cx="1163097" cy="654242"/>
              </a:xfrm>
              <a:prstGeom prst="rect">
                <a:avLst/>
              </a:prstGeom>
            </p:spPr>
          </p:pic>
          <p:pic>
            <p:nvPicPr>
              <p:cNvPr id="2309" name="Image 2308">
                <a:extLst>
                  <a:ext uri="{FF2B5EF4-FFF2-40B4-BE49-F238E27FC236}">
                    <a16:creationId xmlns:a16="http://schemas.microsoft.com/office/drawing/2014/main" id="{85019437-E2B7-42AB-81AF-370478DCD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25" y="3254279"/>
                <a:ext cx="1163097" cy="654242"/>
              </a:xfrm>
              <a:prstGeom prst="rect">
                <a:avLst/>
              </a:prstGeom>
            </p:spPr>
          </p:pic>
          <p:pic>
            <p:nvPicPr>
              <p:cNvPr id="2310" name="Image 2309">
                <a:extLst>
                  <a:ext uri="{FF2B5EF4-FFF2-40B4-BE49-F238E27FC236}">
                    <a16:creationId xmlns:a16="http://schemas.microsoft.com/office/drawing/2014/main" id="{2BA1F05B-B014-4266-864B-87BC70CF2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225" y="3406679"/>
                <a:ext cx="1163097" cy="654242"/>
              </a:xfrm>
              <a:prstGeom prst="rect">
                <a:avLst/>
              </a:prstGeom>
            </p:spPr>
          </p:pic>
          <p:pic>
            <p:nvPicPr>
              <p:cNvPr id="2311" name="Image 2310">
                <a:extLst>
                  <a:ext uri="{FF2B5EF4-FFF2-40B4-BE49-F238E27FC236}">
                    <a16:creationId xmlns:a16="http://schemas.microsoft.com/office/drawing/2014/main" id="{8E335ACE-40E0-4756-8216-D37DD2C1A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25" y="3559079"/>
                <a:ext cx="1163097" cy="654242"/>
              </a:xfrm>
              <a:prstGeom prst="rect">
                <a:avLst/>
              </a:prstGeom>
            </p:spPr>
          </p:pic>
          <p:pic>
            <p:nvPicPr>
              <p:cNvPr id="2312" name="Image 2311">
                <a:extLst>
                  <a:ext uri="{FF2B5EF4-FFF2-40B4-BE49-F238E27FC236}">
                    <a16:creationId xmlns:a16="http://schemas.microsoft.com/office/drawing/2014/main" id="{1EE60370-F77E-4177-A1F4-4DE882CB4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563" y="3630661"/>
                <a:ext cx="1163097" cy="654242"/>
              </a:xfrm>
              <a:prstGeom prst="rect">
                <a:avLst/>
              </a:prstGeom>
            </p:spPr>
          </p:pic>
          <p:pic>
            <p:nvPicPr>
              <p:cNvPr id="2313" name="Image 2312">
                <a:extLst>
                  <a:ext uri="{FF2B5EF4-FFF2-40B4-BE49-F238E27FC236}">
                    <a16:creationId xmlns:a16="http://schemas.microsoft.com/office/drawing/2014/main" id="{67F63E7C-391D-47AC-B418-4007D146D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694" y="3984696"/>
                <a:ext cx="1163097" cy="654242"/>
              </a:xfrm>
              <a:prstGeom prst="rect">
                <a:avLst/>
              </a:prstGeom>
            </p:spPr>
          </p:pic>
          <p:pic>
            <p:nvPicPr>
              <p:cNvPr id="2314" name="Image 2313">
                <a:extLst>
                  <a:ext uri="{FF2B5EF4-FFF2-40B4-BE49-F238E27FC236}">
                    <a16:creationId xmlns:a16="http://schemas.microsoft.com/office/drawing/2014/main" id="{30D7C6B5-F298-4A5F-9D3B-F44F92A3C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77" y="3827703"/>
                <a:ext cx="1163097" cy="654242"/>
              </a:xfrm>
              <a:prstGeom prst="rect">
                <a:avLst/>
              </a:prstGeom>
            </p:spPr>
          </p:pic>
          <p:pic>
            <p:nvPicPr>
              <p:cNvPr id="2315" name="Image 2314">
                <a:extLst>
                  <a:ext uri="{FF2B5EF4-FFF2-40B4-BE49-F238E27FC236}">
                    <a16:creationId xmlns:a16="http://schemas.microsoft.com/office/drawing/2014/main" id="{FEA686A4-C357-4254-90DD-F6798864E1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2398" y="3706861"/>
                <a:ext cx="1163097" cy="654242"/>
              </a:xfrm>
              <a:prstGeom prst="rect">
                <a:avLst/>
              </a:prstGeom>
            </p:spPr>
          </p:pic>
          <p:pic>
            <p:nvPicPr>
              <p:cNvPr id="2316" name="Image 2315">
                <a:extLst>
                  <a:ext uri="{FF2B5EF4-FFF2-40B4-BE49-F238E27FC236}">
                    <a16:creationId xmlns:a16="http://schemas.microsoft.com/office/drawing/2014/main" id="{6447E6BD-78D9-41EF-B732-86DBA2FA5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44" y="3899285"/>
                <a:ext cx="1163097" cy="654242"/>
              </a:xfrm>
              <a:prstGeom prst="rect">
                <a:avLst/>
              </a:prstGeom>
            </p:spPr>
          </p:pic>
          <p:pic>
            <p:nvPicPr>
              <p:cNvPr id="2317" name="Image 2316">
                <a:extLst>
                  <a:ext uri="{FF2B5EF4-FFF2-40B4-BE49-F238E27FC236}">
                    <a16:creationId xmlns:a16="http://schemas.microsoft.com/office/drawing/2014/main" id="{D2B278CF-8243-49F6-8082-D8ED466F1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302" y="3460558"/>
                <a:ext cx="1163097" cy="654242"/>
              </a:xfrm>
              <a:prstGeom prst="rect">
                <a:avLst/>
              </a:prstGeom>
            </p:spPr>
          </p:pic>
        </p:grpSp>
      </p:grpSp>
    </p:spTree>
    <p:extLst>
      <p:ext uri="{BB962C8B-B14F-4D97-AF65-F5344CB8AC3E}">
        <p14:creationId xmlns:p14="http://schemas.microsoft.com/office/powerpoint/2010/main" val="3773670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294EBF-1AD8-4025-9BA0-9E0E87A44CB5}"/>
              </a:ext>
            </a:extLst>
          </p:cNvPr>
          <p:cNvSpPr>
            <a:spLocks noGrp="1"/>
          </p:cNvSpPr>
          <p:nvPr>
            <p:ph type="title"/>
          </p:nvPr>
        </p:nvSpPr>
        <p:spPr/>
        <p:txBody>
          <a:bodyPr/>
          <a:lstStyle/>
          <a:p>
            <a:pPr algn="ctr"/>
            <a:r>
              <a:rPr lang="fr-FR" dirty="0"/>
              <a:t>Les dangers du datura</a:t>
            </a:r>
            <a:endParaRPr lang="fr-BE" dirty="0"/>
          </a:p>
        </p:txBody>
      </p:sp>
      <p:sp>
        <p:nvSpPr>
          <p:cNvPr id="5" name="Espace réservé du contenu 4">
            <a:extLst>
              <a:ext uri="{FF2B5EF4-FFF2-40B4-BE49-F238E27FC236}">
                <a16:creationId xmlns:a16="http://schemas.microsoft.com/office/drawing/2014/main" id="{57450521-E159-FBD1-B054-041B2E88263A}"/>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EC66778B-75EF-FA06-8FC4-9240B2BBE6BD}"/>
              </a:ext>
            </a:extLst>
          </p:cNvPr>
          <p:cNvSpPr>
            <a:spLocks noGrp="1"/>
          </p:cNvSpPr>
          <p:nvPr>
            <p:ph type="sldNum" sz="quarter" idx="12"/>
          </p:nvPr>
        </p:nvSpPr>
        <p:spPr/>
        <p:txBody>
          <a:bodyPr/>
          <a:lstStyle/>
          <a:p>
            <a:fld id="{7524A842-DD97-4889-A8D2-759E7AB31A8C}" type="slidenum">
              <a:rPr lang="fr-BE" smtClean="0"/>
              <a:t>84</a:t>
            </a:fld>
            <a:endParaRPr lang="fr-BE"/>
          </a:p>
        </p:txBody>
      </p:sp>
      <p:pic>
        <p:nvPicPr>
          <p:cNvPr id="4" name="Image 3">
            <a:extLst>
              <a:ext uri="{FF2B5EF4-FFF2-40B4-BE49-F238E27FC236}">
                <a16:creationId xmlns:a16="http://schemas.microsoft.com/office/drawing/2014/main" id="{CA691B54-3163-416C-BCCB-A53220659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398" y="3800845"/>
            <a:ext cx="4921788" cy="3281192"/>
          </a:xfrm>
          <a:prstGeom prst="rect">
            <a:avLst/>
          </a:prstGeom>
        </p:spPr>
      </p:pic>
      <p:pic>
        <p:nvPicPr>
          <p:cNvPr id="6" name="Image 5">
            <a:extLst>
              <a:ext uri="{FF2B5EF4-FFF2-40B4-BE49-F238E27FC236}">
                <a16:creationId xmlns:a16="http://schemas.microsoft.com/office/drawing/2014/main" id="{38E5A510-49B1-4AC3-A8B3-D45D564D152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792" r="22996" b="22554"/>
          <a:stretch/>
        </p:blipFill>
        <p:spPr>
          <a:xfrm>
            <a:off x="771787" y="2231470"/>
            <a:ext cx="1220919" cy="2058357"/>
          </a:xfrm>
          <a:prstGeom prst="rect">
            <a:avLst/>
          </a:prstGeom>
        </p:spPr>
      </p:pic>
      <p:pic>
        <p:nvPicPr>
          <p:cNvPr id="8" name="Image 7">
            <a:extLst>
              <a:ext uri="{FF2B5EF4-FFF2-40B4-BE49-F238E27FC236}">
                <a16:creationId xmlns:a16="http://schemas.microsoft.com/office/drawing/2014/main" id="{EBEDF6F5-B888-414A-9C17-6BAB318254C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286" t="24207" r="52238" b="60484"/>
          <a:stretch/>
        </p:blipFill>
        <p:spPr>
          <a:xfrm>
            <a:off x="771787" y="4802148"/>
            <a:ext cx="2080470" cy="1851215"/>
          </a:xfrm>
          <a:prstGeom prst="rect">
            <a:avLst/>
          </a:prstGeom>
        </p:spPr>
      </p:pic>
      <p:pic>
        <p:nvPicPr>
          <p:cNvPr id="10" name="Image 9">
            <a:extLst>
              <a:ext uri="{FF2B5EF4-FFF2-40B4-BE49-F238E27FC236}">
                <a16:creationId xmlns:a16="http://schemas.microsoft.com/office/drawing/2014/main" id="{619497A6-E6EA-4510-87A1-7BB3B452648B}"/>
              </a:ext>
            </a:extLst>
          </p:cNvPr>
          <p:cNvPicPr>
            <a:picLocks noChangeAspect="1"/>
          </p:cNvPicPr>
          <p:nvPr/>
        </p:nvPicPr>
        <p:blipFill>
          <a:blip r:embed="rId6">
            <a:clrChange>
              <a:clrFrom>
                <a:srgbClr val="E3EBEE"/>
              </a:clrFrom>
              <a:clrTo>
                <a:srgbClr val="E3EBEE">
                  <a:alpha val="0"/>
                </a:srgbClr>
              </a:clrTo>
            </a:clrChange>
            <a:extLst>
              <a:ext uri="{28A0092B-C50C-407E-A947-70E740481C1C}">
                <a14:useLocalDpi xmlns:a14="http://schemas.microsoft.com/office/drawing/2010/main" val="0"/>
              </a:ext>
            </a:extLst>
          </a:blip>
          <a:stretch>
            <a:fillRect/>
          </a:stretch>
        </p:blipFill>
        <p:spPr>
          <a:xfrm>
            <a:off x="236067" y="1386614"/>
            <a:ext cx="5713647" cy="2856824"/>
          </a:xfrm>
          <a:prstGeom prst="rect">
            <a:avLst/>
          </a:prstGeom>
        </p:spPr>
      </p:pic>
      <p:sp>
        <p:nvSpPr>
          <p:cNvPr id="11" name="ZoneTexte 10">
            <a:extLst>
              <a:ext uri="{FF2B5EF4-FFF2-40B4-BE49-F238E27FC236}">
                <a16:creationId xmlns:a16="http://schemas.microsoft.com/office/drawing/2014/main" id="{7D90FDA6-AE30-4FE9-9E0D-4624D9474E0E}"/>
              </a:ext>
            </a:extLst>
          </p:cNvPr>
          <p:cNvSpPr txBox="1"/>
          <p:nvPr/>
        </p:nvSpPr>
        <p:spPr>
          <a:xfrm>
            <a:off x="1597973" y="4266509"/>
            <a:ext cx="2326471" cy="584775"/>
          </a:xfrm>
          <a:prstGeom prst="rect">
            <a:avLst/>
          </a:prstGeom>
          <a:noFill/>
        </p:spPr>
        <p:txBody>
          <a:bodyPr wrap="none" rtlCol="0">
            <a:spAutoFit/>
          </a:bodyPr>
          <a:lstStyle/>
          <a:p>
            <a:r>
              <a:rPr lang="fr-FR" sz="3200" b="1" dirty="0"/>
              <a:t>Concurrence</a:t>
            </a:r>
          </a:p>
        </p:txBody>
      </p:sp>
      <p:sp>
        <p:nvSpPr>
          <p:cNvPr id="12" name="ZoneTexte 11">
            <a:extLst>
              <a:ext uri="{FF2B5EF4-FFF2-40B4-BE49-F238E27FC236}">
                <a16:creationId xmlns:a16="http://schemas.microsoft.com/office/drawing/2014/main" id="{B4B004B0-42BB-4864-BABC-B16BAE804EF5}"/>
              </a:ext>
            </a:extLst>
          </p:cNvPr>
          <p:cNvSpPr txBox="1"/>
          <p:nvPr/>
        </p:nvSpPr>
        <p:spPr>
          <a:xfrm>
            <a:off x="7564590" y="2160991"/>
            <a:ext cx="1140890" cy="584775"/>
          </a:xfrm>
          <a:prstGeom prst="rect">
            <a:avLst/>
          </a:prstGeom>
          <a:noFill/>
        </p:spPr>
        <p:txBody>
          <a:bodyPr wrap="none" rtlCol="0">
            <a:spAutoFit/>
          </a:bodyPr>
          <a:lstStyle/>
          <a:p>
            <a:r>
              <a:rPr lang="fr-FR" sz="3200" b="1" dirty="0"/>
              <a:t>Santé</a:t>
            </a:r>
          </a:p>
        </p:txBody>
      </p:sp>
      <p:pic>
        <p:nvPicPr>
          <p:cNvPr id="15" name="Image 14">
            <a:extLst>
              <a:ext uri="{FF2B5EF4-FFF2-40B4-BE49-F238E27FC236}">
                <a16:creationId xmlns:a16="http://schemas.microsoft.com/office/drawing/2014/main" id="{453E81B5-7083-49F3-A8A5-68571E490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5837" y="1345578"/>
            <a:ext cx="3281192" cy="3281192"/>
          </a:xfrm>
          <a:prstGeom prst="rect">
            <a:avLst/>
          </a:prstGeom>
        </p:spPr>
      </p:pic>
      <p:pic>
        <p:nvPicPr>
          <p:cNvPr id="19" name="Image 18">
            <a:extLst>
              <a:ext uri="{FF2B5EF4-FFF2-40B4-BE49-F238E27FC236}">
                <a16:creationId xmlns:a16="http://schemas.microsoft.com/office/drawing/2014/main" id="{3CF41B8B-5290-4DBA-9DCE-8CA4A6F317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6313" y="3925450"/>
            <a:ext cx="2078334" cy="1285969"/>
          </a:xfrm>
          <a:prstGeom prst="rect">
            <a:avLst/>
          </a:prstGeom>
        </p:spPr>
      </p:pic>
      <p:pic>
        <p:nvPicPr>
          <p:cNvPr id="21" name="Image 20">
            <a:extLst>
              <a:ext uri="{FF2B5EF4-FFF2-40B4-BE49-F238E27FC236}">
                <a16:creationId xmlns:a16="http://schemas.microsoft.com/office/drawing/2014/main" id="{FF5B175C-4837-4C11-B502-F521800D76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6920" y="5468106"/>
            <a:ext cx="2093849" cy="1198499"/>
          </a:xfrm>
          <a:prstGeom prst="rect">
            <a:avLst/>
          </a:prstGeom>
        </p:spPr>
      </p:pic>
      <p:sp>
        <p:nvSpPr>
          <p:cNvPr id="22" name="ZoneTexte 21">
            <a:extLst>
              <a:ext uri="{FF2B5EF4-FFF2-40B4-BE49-F238E27FC236}">
                <a16:creationId xmlns:a16="http://schemas.microsoft.com/office/drawing/2014/main" id="{4FDD45B6-4F8B-4409-9741-2BEEB90070B7}"/>
              </a:ext>
            </a:extLst>
          </p:cNvPr>
          <p:cNvSpPr txBox="1"/>
          <p:nvPr/>
        </p:nvSpPr>
        <p:spPr>
          <a:xfrm>
            <a:off x="8205952" y="5151358"/>
            <a:ext cx="999056" cy="369332"/>
          </a:xfrm>
          <a:prstGeom prst="rect">
            <a:avLst/>
          </a:prstGeom>
          <a:noFill/>
        </p:spPr>
        <p:txBody>
          <a:bodyPr wrap="none" rtlCol="0">
            <a:spAutoFit/>
          </a:bodyPr>
          <a:lstStyle/>
          <a:p>
            <a:r>
              <a:rPr lang="fr-FR" dirty="0"/>
              <a:t>Atropine</a:t>
            </a:r>
            <a:endParaRPr lang="fr-BE" dirty="0"/>
          </a:p>
        </p:txBody>
      </p:sp>
      <p:sp>
        <p:nvSpPr>
          <p:cNvPr id="23" name="ZoneTexte 22">
            <a:extLst>
              <a:ext uri="{FF2B5EF4-FFF2-40B4-BE49-F238E27FC236}">
                <a16:creationId xmlns:a16="http://schemas.microsoft.com/office/drawing/2014/main" id="{3341277E-FA1E-478A-AA87-DFE91354AB20}"/>
              </a:ext>
            </a:extLst>
          </p:cNvPr>
          <p:cNvSpPr txBox="1"/>
          <p:nvPr/>
        </p:nvSpPr>
        <p:spPr>
          <a:xfrm>
            <a:off x="9307638" y="6123543"/>
            <a:ext cx="1389804" cy="369332"/>
          </a:xfrm>
          <a:prstGeom prst="rect">
            <a:avLst/>
          </a:prstGeom>
          <a:noFill/>
        </p:spPr>
        <p:txBody>
          <a:bodyPr wrap="none" rtlCol="0">
            <a:spAutoFit/>
          </a:bodyPr>
          <a:lstStyle/>
          <a:p>
            <a:r>
              <a:rPr lang="fr-FR" dirty="0"/>
              <a:t>Scopolamine</a:t>
            </a:r>
          </a:p>
        </p:txBody>
      </p:sp>
    </p:spTree>
    <p:extLst>
      <p:ext uri="{BB962C8B-B14F-4D97-AF65-F5344CB8AC3E}">
        <p14:creationId xmlns:p14="http://schemas.microsoft.com/office/powerpoint/2010/main" val="4087146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66C47-B500-45D1-A0CD-158B9CBE1263}"/>
              </a:ext>
            </a:extLst>
          </p:cNvPr>
          <p:cNvSpPr>
            <a:spLocks noGrp="1"/>
          </p:cNvSpPr>
          <p:nvPr>
            <p:ph type="title"/>
          </p:nvPr>
        </p:nvSpPr>
        <p:spPr/>
        <p:txBody>
          <a:bodyPr/>
          <a:lstStyle/>
          <a:p>
            <a:pPr algn="ctr"/>
            <a:r>
              <a:rPr lang="fr-FR" dirty="0"/>
              <a:t>Règlementation</a:t>
            </a:r>
            <a:endParaRPr lang="fr-BE" dirty="0"/>
          </a:p>
        </p:txBody>
      </p:sp>
      <p:sp>
        <p:nvSpPr>
          <p:cNvPr id="3" name="Espace réservé du contenu 2">
            <a:extLst>
              <a:ext uri="{FF2B5EF4-FFF2-40B4-BE49-F238E27FC236}">
                <a16:creationId xmlns:a16="http://schemas.microsoft.com/office/drawing/2014/main" id="{BAEEE9EE-5891-49DE-BD4B-3838D41B9FA7}"/>
              </a:ext>
            </a:extLst>
          </p:cNvPr>
          <p:cNvSpPr>
            <a:spLocks noGrp="1"/>
          </p:cNvSpPr>
          <p:nvPr>
            <p:ph idx="1"/>
          </p:nvPr>
        </p:nvSpPr>
        <p:spPr/>
        <p:txBody>
          <a:bodyPr>
            <a:normAutofit/>
          </a:bodyPr>
          <a:lstStyle/>
          <a:p>
            <a:pPr marL="0" indent="0">
              <a:buNone/>
            </a:pPr>
            <a:r>
              <a:rPr lang="fr-FR" dirty="0"/>
              <a:t>Règlement </a:t>
            </a:r>
            <a:r>
              <a:rPr lang="fr-FR" b="1" dirty="0"/>
              <a:t>(UE) 2002/32 </a:t>
            </a:r>
            <a:r>
              <a:rPr lang="fr-FR" dirty="0">
                <a:sym typeface="Wingdings" panose="05000000000000000000" pitchFamily="2" charset="2"/>
              </a:rPr>
              <a:t> </a:t>
            </a:r>
            <a:r>
              <a:rPr lang="fr-FR" dirty="0"/>
              <a:t>modification du règlement (CE) 1881/2006</a:t>
            </a:r>
          </a:p>
          <a:p>
            <a:pPr marL="0" indent="0">
              <a:buNone/>
            </a:pPr>
            <a:r>
              <a:rPr lang="fr-FR" dirty="0"/>
              <a:t>	</a:t>
            </a:r>
            <a:r>
              <a:rPr lang="fr-FR" dirty="0">
                <a:sym typeface="Wingdings" panose="05000000000000000000" pitchFamily="2" charset="2"/>
              </a:rPr>
              <a:t></a:t>
            </a:r>
            <a:r>
              <a:rPr lang="fr-FR" dirty="0"/>
              <a:t>Quantité maximale de graines de </a:t>
            </a:r>
            <a:r>
              <a:rPr lang="fr-FR" i="1" dirty="0"/>
              <a:t>Datura</a:t>
            </a:r>
            <a:r>
              <a:rPr lang="fr-FR" dirty="0"/>
              <a:t> dans l’alimentation animale</a:t>
            </a:r>
            <a:endParaRPr lang="fr-BE" dirty="0"/>
          </a:p>
        </p:txBody>
      </p:sp>
      <p:sp>
        <p:nvSpPr>
          <p:cNvPr id="4" name="Espace réservé du numéro de diapositive 3">
            <a:extLst>
              <a:ext uri="{FF2B5EF4-FFF2-40B4-BE49-F238E27FC236}">
                <a16:creationId xmlns:a16="http://schemas.microsoft.com/office/drawing/2014/main" id="{FC958CB8-A579-D743-53E6-AAA8113C3F71}"/>
              </a:ext>
            </a:extLst>
          </p:cNvPr>
          <p:cNvSpPr>
            <a:spLocks noGrp="1"/>
          </p:cNvSpPr>
          <p:nvPr>
            <p:ph type="sldNum" sz="quarter" idx="12"/>
          </p:nvPr>
        </p:nvSpPr>
        <p:spPr/>
        <p:txBody>
          <a:bodyPr/>
          <a:lstStyle/>
          <a:p>
            <a:fld id="{7524A842-DD97-4889-A8D2-759E7AB31A8C}" type="slidenum">
              <a:rPr lang="fr-BE" smtClean="0"/>
              <a:t>85</a:t>
            </a:fld>
            <a:endParaRPr lang="fr-BE"/>
          </a:p>
        </p:txBody>
      </p:sp>
      <p:grpSp>
        <p:nvGrpSpPr>
          <p:cNvPr id="17" name="Groupe 16">
            <a:extLst>
              <a:ext uri="{FF2B5EF4-FFF2-40B4-BE49-F238E27FC236}">
                <a16:creationId xmlns:a16="http://schemas.microsoft.com/office/drawing/2014/main" id="{25E35E3E-4D63-40FB-9442-A451E1FA88D1}"/>
              </a:ext>
            </a:extLst>
          </p:cNvPr>
          <p:cNvGrpSpPr/>
          <p:nvPr/>
        </p:nvGrpSpPr>
        <p:grpSpPr>
          <a:xfrm>
            <a:off x="2294847" y="2958524"/>
            <a:ext cx="8939491" cy="3160223"/>
            <a:chOff x="2304521" y="3702990"/>
            <a:chExt cx="7582958" cy="2325321"/>
          </a:xfrm>
        </p:grpSpPr>
        <p:pic>
          <p:nvPicPr>
            <p:cNvPr id="12" name="Image 11">
              <a:extLst>
                <a:ext uri="{FF2B5EF4-FFF2-40B4-BE49-F238E27FC236}">
                  <a16:creationId xmlns:a16="http://schemas.microsoft.com/office/drawing/2014/main" id="{96057CEB-3D5C-4CB0-B39B-9B24C2296E3C}"/>
                </a:ext>
              </a:extLst>
            </p:cNvPr>
            <p:cNvPicPr>
              <a:picLocks noChangeAspect="1"/>
            </p:cNvPicPr>
            <p:nvPr/>
          </p:nvPicPr>
          <p:blipFill rotWithShape="1">
            <a:blip r:embed="rId2">
              <a:extLst>
                <a:ext uri="{28A0092B-C50C-407E-A947-70E740481C1C}">
                  <a14:useLocalDpi xmlns:a14="http://schemas.microsoft.com/office/drawing/2010/main" val="0"/>
                </a:ext>
              </a:extLst>
            </a:blip>
            <a:srcRect t="42303"/>
            <a:stretch/>
          </p:blipFill>
          <p:spPr>
            <a:xfrm>
              <a:off x="2304521" y="3702990"/>
              <a:ext cx="7582958" cy="802467"/>
            </a:xfrm>
            <a:prstGeom prst="rect">
              <a:avLst/>
            </a:prstGeom>
          </p:spPr>
        </p:pic>
        <p:pic>
          <p:nvPicPr>
            <p:cNvPr id="14" name="Image 13">
              <a:extLst>
                <a:ext uri="{FF2B5EF4-FFF2-40B4-BE49-F238E27FC236}">
                  <a16:creationId xmlns:a16="http://schemas.microsoft.com/office/drawing/2014/main" id="{BD2FF1B5-E15A-4DF6-AB58-B3B8BC01E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521" y="4124422"/>
              <a:ext cx="7582958" cy="924054"/>
            </a:xfrm>
            <a:prstGeom prst="rect">
              <a:avLst/>
            </a:prstGeom>
          </p:spPr>
        </p:pic>
        <p:pic>
          <p:nvPicPr>
            <p:cNvPr id="16" name="Image 15">
              <a:extLst>
                <a:ext uri="{FF2B5EF4-FFF2-40B4-BE49-F238E27FC236}">
                  <a16:creationId xmlns:a16="http://schemas.microsoft.com/office/drawing/2014/main" id="{9A678985-CCC6-4C2E-8A4D-5498580E7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248" y="5047099"/>
              <a:ext cx="7573432" cy="981212"/>
            </a:xfrm>
            <a:prstGeom prst="rect">
              <a:avLst/>
            </a:prstGeom>
          </p:spPr>
        </p:pic>
      </p:grpSp>
      <p:sp>
        <p:nvSpPr>
          <p:cNvPr id="18" name="Rectangle 17">
            <a:extLst>
              <a:ext uri="{FF2B5EF4-FFF2-40B4-BE49-F238E27FC236}">
                <a16:creationId xmlns:a16="http://schemas.microsoft.com/office/drawing/2014/main" id="{FFAA02CF-91AA-4E0F-BF56-10C99D89FD24}"/>
              </a:ext>
            </a:extLst>
          </p:cNvPr>
          <p:cNvSpPr/>
          <p:nvPr/>
        </p:nvSpPr>
        <p:spPr>
          <a:xfrm>
            <a:off x="9485926" y="5797899"/>
            <a:ext cx="894303" cy="3315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18">
            <a:extLst>
              <a:ext uri="{FF2B5EF4-FFF2-40B4-BE49-F238E27FC236}">
                <a16:creationId xmlns:a16="http://schemas.microsoft.com/office/drawing/2014/main" id="{037AB018-B99E-48B6-85A1-483B6701E72D}"/>
              </a:ext>
            </a:extLst>
          </p:cNvPr>
          <p:cNvCxnSpPr/>
          <p:nvPr/>
        </p:nvCxnSpPr>
        <p:spPr>
          <a:xfrm>
            <a:off x="3453566" y="6118747"/>
            <a:ext cx="8185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6F0FD5B4-71A2-4619-8AD7-0DB8B1AF928A}"/>
              </a:ext>
            </a:extLst>
          </p:cNvPr>
          <p:cNvCxnSpPr/>
          <p:nvPr/>
        </p:nvCxnSpPr>
        <p:spPr>
          <a:xfrm>
            <a:off x="8822735" y="3938954"/>
            <a:ext cx="57275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3113544-CC37-4BB4-884A-9FD2F861F75C}"/>
              </a:ext>
            </a:extLst>
          </p:cNvPr>
          <p:cNvSpPr/>
          <p:nvPr/>
        </p:nvSpPr>
        <p:spPr>
          <a:xfrm>
            <a:off x="2743481" y="4699257"/>
            <a:ext cx="3185329" cy="166134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3114324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7EC654-457B-1D84-62F2-6796146457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949A8AE-EB2E-10B1-81A5-AE9B82F734C0}"/>
              </a:ext>
            </a:extLst>
          </p:cNvPr>
          <p:cNvSpPr>
            <a:spLocks noGrp="1"/>
          </p:cNvSpPr>
          <p:nvPr>
            <p:ph type="title"/>
          </p:nvPr>
        </p:nvSpPr>
        <p:spPr/>
        <p:txBody>
          <a:bodyPr/>
          <a:lstStyle/>
          <a:p>
            <a:pPr algn="ctr"/>
            <a:r>
              <a:rPr lang="fr-FR" dirty="0"/>
              <a:t>Règlementation</a:t>
            </a:r>
            <a:endParaRPr lang="fr-BE" dirty="0"/>
          </a:p>
        </p:txBody>
      </p:sp>
      <p:sp>
        <p:nvSpPr>
          <p:cNvPr id="4" name="Espace réservé du contenu 3">
            <a:extLst>
              <a:ext uri="{FF2B5EF4-FFF2-40B4-BE49-F238E27FC236}">
                <a16:creationId xmlns:a16="http://schemas.microsoft.com/office/drawing/2014/main" id="{3D1D7063-82DF-7C99-A9AF-4D63007792DE}"/>
              </a:ext>
            </a:extLst>
          </p:cNvPr>
          <p:cNvSpPr>
            <a:spLocks noGrp="1"/>
          </p:cNvSpPr>
          <p:nvPr>
            <p:ph idx="1"/>
          </p:nvPr>
        </p:nvSpPr>
        <p:spPr/>
        <p:txBody>
          <a:bodyPr/>
          <a:lstStyle/>
          <a:p>
            <a:endParaRPr lang="en-US"/>
          </a:p>
        </p:txBody>
      </p:sp>
      <p:sp>
        <p:nvSpPr>
          <p:cNvPr id="3" name="Espace réservé du numéro de diapositive 2">
            <a:extLst>
              <a:ext uri="{FF2B5EF4-FFF2-40B4-BE49-F238E27FC236}">
                <a16:creationId xmlns:a16="http://schemas.microsoft.com/office/drawing/2014/main" id="{7C696586-B878-49AD-BFA9-0ACB7CF6B952}"/>
              </a:ext>
            </a:extLst>
          </p:cNvPr>
          <p:cNvSpPr>
            <a:spLocks noGrp="1"/>
          </p:cNvSpPr>
          <p:nvPr>
            <p:ph type="sldNum" sz="quarter" idx="12"/>
          </p:nvPr>
        </p:nvSpPr>
        <p:spPr/>
        <p:txBody>
          <a:bodyPr/>
          <a:lstStyle/>
          <a:p>
            <a:fld id="{7524A842-DD97-4889-A8D2-759E7AB31A8C}" type="slidenum">
              <a:rPr lang="fr-BE" smtClean="0"/>
              <a:t>86</a:t>
            </a:fld>
            <a:endParaRPr lang="fr-BE"/>
          </a:p>
        </p:txBody>
      </p:sp>
      <p:pic>
        <p:nvPicPr>
          <p:cNvPr id="7" name="Image 6">
            <a:extLst>
              <a:ext uri="{FF2B5EF4-FFF2-40B4-BE49-F238E27FC236}">
                <a16:creationId xmlns:a16="http://schemas.microsoft.com/office/drawing/2014/main" id="{FEE80874-87B1-2A22-4193-28EC84FCE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91" y="2325153"/>
            <a:ext cx="11326806" cy="2648320"/>
          </a:xfrm>
          <a:prstGeom prst="rect">
            <a:avLst/>
          </a:prstGeom>
        </p:spPr>
      </p:pic>
    </p:spTree>
    <p:extLst>
      <p:ext uri="{BB962C8B-B14F-4D97-AF65-F5344CB8AC3E}">
        <p14:creationId xmlns:p14="http://schemas.microsoft.com/office/powerpoint/2010/main" val="3010947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66C47-B500-45D1-A0CD-158B9CBE1263}"/>
              </a:ext>
            </a:extLst>
          </p:cNvPr>
          <p:cNvSpPr>
            <a:spLocks noGrp="1"/>
          </p:cNvSpPr>
          <p:nvPr>
            <p:ph type="title"/>
          </p:nvPr>
        </p:nvSpPr>
        <p:spPr/>
        <p:txBody>
          <a:bodyPr/>
          <a:lstStyle/>
          <a:p>
            <a:pPr algn="ctr"/>
            <a:r>
              <a:rPr lang="fr-FR" dirty="0"/>
              <a:t>Règlementation</a:t>
            </a:r>
            <a:endParaRPr lang="fr-BE" dirty="0"/>
          </a:p>
        </p:txBody>
      </p:sp>
      <p:sp>
        <p:nvSpPr>
          <p:cNvPr id="3" name="Espace réservé du contenu 2">
            <a:extLst>
              <a:ext uri="{FF2B5EF4-FFF2-40B4-BE49-F238E27FC236}">
                <a16:creationId xmlns:a16="http://schemas.microsoft.com/office/drawing/2014/main" id="{BAEEE9EE-5891-49DE-BD4B-3838D41B9FA7}"/>
              </a:ext>
            </a:extLst>
          </p:cNvPr>
          <p:cNvSpPr>
            <a:spLocks noGrp="1"/>
          </p:cNvSpPr>
          <p:nvPr>
            <p:ph idx="1"/>
          </p:nvPr>
        </p:nvSpPr>
        <p:spPr/>
        <p:txBody>
          <a:bodyPr>
            <a:normAutofit/>
          </a:bodyPr>
          <a:lstStyle/>
          <a:p>
            <a:pPr marL="0" indent="0">
              <a:buNone/>
            </a:pPr>
            <a:r>
              <a:rPr lang="fr-FR" dirty="0"/>
              <a:t>Règlement </a:t>
            </a:r>
            <a:r>
              <a:rPr lang="fr-FR" b="1" dirty="0"/>
              <a:t>(UE) 2016/236 </a:t>
            </a:r>
            <a:r>
              <a:rPr lang="fr-FR" dirty="0">
                <a:sym typeface="Wingdings" panose="05000000000000000000" pitchFamily="2" charset="2"/>
              </a:rPr>
              <a:t> </a:t>
            </a:r>
            <a:r>
              <a:rPr lang="fr-FR" dirty="0"/>
              <a:t>modification du règlement (CE) 1881/2006</a:t>
            </a:r>
          </a:p>
          <a:p>
            <a:pPr marL="0" indent="0">
              <a:buNone/>
            </a:pPr>
            <a:r>
              <a:rPr lang="fr-FR" dirty="0"/>
              <a:t>	</a:t>
            </a:r>
            <a:r>
              <a:rPr lang="fr-FR" dirty="0">
                <a:sym typeface="Wingdings" panose="05000000000000000000" pitchFamily="2" charset="2"/>
              </a:rPr>
              <a:t></a:t>
            </a:r>
            <a:r>
              <a:rPr lang="fr-FR" dirty="0"/>
              <a:t>Teneurs maximales en alcaloïdes </a:t>
            </a:r>
            <a:r>
              <a:rPr lang="fr-FR" dirty="0" err="1"/>
              <a:t>tropaniques</a:t>
            </a:r>
            <a:r>
              <a:rPr lang="fr-FR" dirty="0"/>
              <a:t> dans les denrées alimentaires</a:t>
            </a:r>
            <a:endParaRPr lang="fr-BE" dirty="0"/>
          </a:p>
        </p:txBody>
      </p:sp>
      <p:sp>
        <p:nvSpPr>
          <p:cNvPr id="4" name="Espace réservé du numéro de diapositive 3">
            <a:extLst>
              <a:ext uri="{FF2B5EF4-FFF2-40B4-BE49-F238E27FC236}">
                <a16:creationId xmlns:a16="http://schemas.microsoft.com/office/drawing/2014/main" id="{E770E1C7-9176-CE60-7CB9-6EBBEC9466B4}"/>
              </a:ext>
            </a:extLst>
          </p:cNvPr>
          <p:cNvSpPr>
            <a:spLocks noGrp="1"/>
          </p:cNvSpPr>
          <p:nvPr>
            <p:ph type="sldNum" sz="quarter" idx="12"/>
          </p:nvPr>
        </p:nvSpPr>
        <p:spPr/>
        <p:txBody>
          <a:bodyPr/>
          <a:lstStyle/>
          <a:p>
            <a:fld id="{7524A842-DD97-4889-A8D2-759E7AB31A8C}" type="slidenum">
              <a:rPr lang="fr-BE" smtClean="0"/>
              <a:t>87</a:t>
            </a:fld>
            <a:endParaRPr lang="fr-BE"/>
          </a:p>
        </p:txBody>
      </p:sp>
      <p:pic>
        <p:nvPicPr>
          <p:cNvPr id="5" name="Image 4">
            <a:extLst>
              <a:ext uri="{FF2B5EF4-FFF2-40B4-BE49-F238E27FC236}">
                <a16:creationId xmlns:a16="http://schemas.microsoft.com/office/drawing/2014/main" id="{79949C1A-7841-432B-B1A7-6504B49CA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511" y="2641774"/>
            <a:ext cx="9434565" cy="3537962"/>
          </a:xfrm>
          <a:prstGeom prst="rect">
            <a:avLst/>
          </a:prstGeom>
        </p:spPr>
      </p:pic>
      <p:sp>
        <p:nvSpPr>
          <p:cNvPr id="6" name="Ellipse 5">
            <a:extLst>
              <a:ext uri="{FF2B5EF4-FFF2-40B4-BE49-F238E27FC236}">
                <a16:creationId xmlns:a16="http://schemas.microsoft.com/office/drawing/2014/main" id="{817DF09F-074B-46CD-BD3A-ACA27D2E9B32}"/>
              </a:ext>
            </a:extLst>
          </p:cNvPr>
          <p:cNvSpPr/>
          <p:nvPr/>
        </p:nvSpPr>
        <p:spPr>
          <a:xfrm>
            <a:off x="8139543" y="3802829"/>
            <a:ext cx="1336431" cy="1215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a:extLst>
              <a:ext uri="{FF2B5EF4-FFF2-40B4-BE49-F238E27FC236}">
                <a16:creationId xmlns:a16="http://schemas.microsoft.com/office/drawing/2014/main" id="{FADCCEC3-1167-46A8-833C-F48426308844}"/>
              </a:ext>
            </a:extLst>
          </p:cNvPr>
          <p:cNvSpPr/>
          <p:nvPr/>
        </p:nvSpPr>
        <p:spPr>
          <a:xfrm>
            <a:off x="9857809" y="3802829"/>
            <a:ext cx="1336431" cy="1215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B263FBF2-A451-4E49-82E7-B642ADA94915}"/>
              </a:ext>
            </a:extLst>
          </p:cNvPr>
          <p:cNvSpPr/>
          <p:nvPr/>
        </p:nvSpPr>
        <p:spPr>
          <a:xfrm>
            <a:off x="2793818" y="4330840"/>
            <a:ext cx="5134707" cy="8239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 name="Connecteur droit 9">
            <a:extLst>
              <a:ext uri="{FF2B5EF4-FFF2-40B4-BE49-F238E27FC236}">
                <a16:creationId xmlns:a16="http://schemas.microsoft.com/office/drawing/2014/main" id="{0E006B2E-A9C7-4877-B555-5AD29F381918}"/>
              </a:ext>
            </a:extLst>
          </p:cNvPr>
          <p:cNvCxnSpPr/>
          <p:nvPr/>
        </p:nvCxnSpPr>
        <p:spPr>
          <a:xfrm>
            <a:off x="6779666" y="4664467"/>
            <a:ext cx="8185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0494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66C47-B500-45D1-A0CD-158B9CBE1263}"/>
              </a:ext>
            </a:extLst>
          </p:cNvPr>
          <p:cNvSpPr>
            <a:spLocks noGrp="1"/>
          </p:cNvSpPr>
          <p:nvPr>
            <p:ph type="title"/>
          </p:nvPr>
        </p:nvSpPr>
        <p:spPr/>
        <p:txBody>
          <a:bodyPr/>
          <a:lstStyle/>
          <a:p>
            <a:pPr algn="ctr"/>
            <a:r>
              <a:rPr lang="fr-FR" dirty="0"/>
              <a:t>Règlementation</a:t>
            </a:r>
            <a:endParaRPr lang="fr-BE" dirty="0"/>
          </a:p>
        </p:txBody>
      </p:sp>
      <p:sp>
        <p:nvSpPr>
          <p:cNvPr id="3" name="Espace réservé du numéro de diapositive 2">
            <a:extLst>
              <a:ext uri="{FF2B5EF4-FFF2-40B4-BE49-F238E27FC236}">
                <a16:creationId xmlns:a16="http://schemas.microsoft.com/office/drawing/2014/main" id="{3776AD73-37FC-5520-7586-029189199A05}"/>
              </a:ext>
            </a:extLst>
          </p:cNvPr>
          <p:cNvSpPr>
            <a:spLocks noGrp="1"/>
          </p:cNvSpPr>
          <p:nvPr>
            <p:ph type="sldNum" sz="quarter" idx="12"/>
          </p:nvPr>
        </p:nvSpPr>
        <p:spPr/>
        <p:txBody>
          <a:bodyPr/>
          <a:lstStyle/>
          <a:p>
            <a:fld id="{7524A842-DD97-4889-A8D2-759E7AB31A8C}" type="slidenum">
              <a:rPr lang="fr-BE" smtClean="0"/>
              <a:t>88</a:t>
            </a:fld>
            <a:endParaRPr lang="fr-BE"/>
          </a:p>
        </p:txBody>
      </p:sp>
      <p:sp>
        <p:nvSpPr>
          <p:cNvPr id="4" name="ZoneTexte 3">
            <a:extLst>
              <a:ext uri="{FF2B5EF4-FFF2-40B4-BE49-F238E27FC236}">
                <a16:creationId xmlns:a16="http://schemas.microsoft.com/office/drawing/2014/main" id="{0D01F823-B425-4C74-A0F6-D53040BAFC9D}"/>
              </a:ext>
            </a:extLst>
          </p:cNvPr>
          <p:cNvSpPr txBox="1"/>
          <p:nvPr/>
        </p:nvSpPr>
        <p:spPr>
          <a:xfrm>
            <a:off x="6624686" y="6095171"/>
            <a:ext cx="5221417" cy="523220"/>
          </a:xfrm>
          <a:prstGeom prst="rect">
            <a:avLst/>
          </a:prstGeom>
          <a:noFill/>
        </p:spPr>
        <p:txBody>
          <a:bodyPr wrap="square" rtlCol="0">
            <a:spAutoFit/>
          </a:bodyPr>
          <a:lstStyle/>
          <a:p>
            <a:r>
              <a:rPr lang="fr-FR" sz="1400" dirty="0"/>
              <a:t>Etude </a:t>
            </a:r>
            <a:r>
              <a:rPr lang="fr-FR" sz="1400" dirty="0" err="1"/>
              <a:t>Arvalis</a:t>
            </a:r>
            <a:r>
              <a:rPr lang="fr-FR" sz="1400" dirty="0"/>
              <a:t> « </a:t>
            </a:r>
            <a:r>
              <a:rPr lang="fr-FR" sz="1400" i="1" dirty="0" err="1"/>
              <a:t>Phloeme</a:t>
            </a:r>
            <a:r>
              <a:rPr lang="fr-FR" sz="1400" i="1" dirty="0"/>
              <a:t> – 2</a:t>
            </a:r>
            <a:r>
              <a:rPr lang="fr-FR" sz="1400" i="1" baseline="30000" dirty="0"/>
              <a:t>ème</a:t>
            </a:r>
            <a:r>
              <a:rPr lang="fr-FR" sz="1400" i="1" dirty="0"/>
              <a:t> Biennales de l’innovation céréalière, Janvier 2020</a:t>
            </a:r>
            <a:endParaRPr lang="fr-BE" sz="1400" dirty="0"/>
          </a:p>
        </p:txBody>
      </p:sp>
      <p:sp>
        <p:nvSpPr>
          <p:cNvPr id="11" name="ZoneTexte 10">
            <a:extLst>
              <a:ext uri="{FF2B5EF4-FFF2-40B4-BE49-F238E27FC236}">
                <a16:creationId xmlns:a16="http://schemas.microsoft.com/office/drawing/2014/main" id="{8D729AB9-41BF-4CDE-885D-0644AA94A876}"/>
              </a:ext>
            </a:extLst>
          </p:cNvPr>
          <p:cNvSpPr txBox="1"/>
          <p:nvPr/>
        </p:nvSpPr>
        <p:spPr>
          <a:xfrm>
            <a:off x="2798297" y="3879936"/>
            <a:ext cx="6051272" cy="369332"/>
          </a:xfrm>
          <a:prstGeom prst="rect">
            <a:avLst/>
          </a:prstGeom>
          <a:noFill/>
        </p:spPr>
        <p:txBody>
          <a:bodyPr wrap="none" rtlCol="0">
            <a:spAutoFit/>
          </a:bodyPr>
          <a:lstStyle/>
          <a:p>
            <a:pPr marL="285750" indent="-285750">
              <a:buFont typeface="Wingdings" panose="05000000000000000000" pitchFamily="2" charset="2"/>
              <a:buChar char="Ø"/>
            </a:pPr>
            <a:r>
              <a:rPr lang="fr-FR" b="1" dirty="0"/>
              <a:t>1 g de graines </a:t>
            </a:r>
            <a:r>
              <a:rPr lang="fr-FR" dirty="0"/>
              <a:t>de Datura = </a:t>
            </a:r>
            <a:r>
              <a:rPr lang="fr-FR" b="1" dirty="0"/>
              <a:t>4443 µg </a:t>
            </a:r>
            <a:r>
              <a:rPr lang="fr-FR" dirty="0"/>
              <a:t>d’alcaloïdes </a:t>
            </a:r>
            <a:r>
              <a:rPr lang="fr-FR" dirty="0" err="1"/>
              <a:t>tropaniques</a:t>
            </a:r>
            <a:endParaRPr lang="fr-BE" dirty="0"/>
          </a:p>
        </p:txBody>
      </p:sp>
      <p:sp>
        <p:nvSpPr>
          <p:cNvPr id="12" name="ZoneTexte 11">
            <a:extLst>
              <a:ext uri="{FF2B5EF4-FFF2-40B4-BE49-F238E27FC236}">
                <a16:creationId xmlns:a16="http://schemas.microsoft.com/office/drawing/2014/main" id="{272D748A-A2F7-4D98-BFFE-BAAF85DDAC2E}"/>
              </a:ext>
            </a:extLst>
          </p:cNvPr>
          <p:cNvSpPr txBox="1"/>
          <p:nvPr/>
        </p:nvSpPr>
        <p:spPr>
          <a:xfrm>
            <a:off x="3149354" y="4593403"/>
            <a:ext cx="5328318" cy="369332"/>
          </a:xfrm>
          <a:prstGeom prst="rect">
            <a:avLst/>
          </a:prstGeom>
          <a:noFill/>
        </p:spPr>
        <p:txBody>
          <a:bodyPr wrap="none" rtlCol="0">
            <a:spAutoFit/>
          </a:bodyPr>
          <a:lstStyle/>
          <a:p>
            <a:pPr marL="285750" indent="-285750">
              <a:buFont typeface="Wingdings" panose="05000000000000000000" pitchFamily="2" charset="2"/>
              <a:buChar char="Ø"/>
            </a:pPr>
            <a:r>
              <a:rPr lang="fr-FR" b="1" dirty="0"/>
              <a:t>1 graine </a:t>
            </a:r>
            <a:r>
              <a:rPr lang="fr-FR" dirty="0"/>
              <a:t>de Datura = </a:t>
            </a:r>
            <a:r>
              <a:rPr lang="fr-FR" b="1" dirty="0"/>
              <a:t>28 µg </a:t>
            </a:r>
            <a:r>
              <a:rPr lang="fr-FR" dirty="0"/>
              <a:t>d’alcaloïdes </a:t>
            </a:r>
            <a:r>
              <a:rPr lang="fr-FR" dirty="0" err="1"/>
              <a:t>tropaniques</a:t>
            </a:r>
            <a:r>
              <a:rPr lang="fr-FR" dirty="0"/>
              <a:t> </a:t>
            </a:r>
            <a:endParaRPr lang="fr-BE" dirty="0"/>
          </a:p>
        </p:txBody>
      </p:sp>
      <p:sp>
        <p:nvSpPr>
          <p:cNvPr id="13" name="ZoneTexte 12">
            <a:extLst>
              <a:ext uri="{FF2B5EF4-FFF2-40B4-BE49-F238E27FC236}">
                <a16:creationId xmlns:a16="http://schemas.microsoft.com/office/drawing/2014/main" id="{D4FD9088-D47C-457A-ADA0-9AB1265F81F6}"/>
              </a:ext>
            </a:extLst>
          </p:cNvPr>
          <p:cNvSpPr txBox="1"/>
          <p:nvPr/>
        </p:nvSpPr>
        <p:spPr>
          <a:xfrm>
            <a:off x="2204663" y="1863300"/>
            <a:ext cx="8144810" cy="923330"/>
          </a:xfrm>
          <a:prstGeom prst="rect">
            <a:avLst/>
          </a:prstGeom>
          <a:noFill/>
        </p:spPr>
        <p:txBody>
          <a:bodyPr wrap="square" rtlCol="0">
            <a:spAutoFit/>
          </a:bodyPr>
          <a:lstStyle/>
          <a:p>
            <a:r>
              <a:rPr lang="fr-FR" b="1" dirty="0" err="1"/>
              <a:t>DARf</a:t>
            </a:r>
            <a:r>
              <a:rPr lang="fr-FR" dirty="0"/>
              <a:t> (Dose Aiguë de Reference) = </a:t>
            </a:r>
            <a:r>
              <a:rPr lang="fr-FR" i="1" dirty="0"/>
              <a:t>quantité de substance chimique présente dans un aliment, exprimée sur base du poids corporel, qui peut être ingéré sur une courte période de temps sans présenter de risque pour la santé</a:t>
            </a:r>
            <a:endParaRPr lang="fr-BE" i="1" dirty="0"/>
          </a:p>
        </p:txBody>
      </p:sp>
      <p:sp>
        <p:nvSpPr>
          <p:cNvPr id="14" name="ZoneTexte 13">
            <a:extLst>
              <a:ext uri="{FF2B5EF4-FFF2-40B4-BE49-F238E27FC236}">
                <a16:creationId xmlns:a16="http://schemas.microsoft.com/office/drawing/2014/main" id="{BCCFD11C-5FE4-4A96-ABCD-99C9E8F25AA5}"/>
              </a:ext>
            </a:extLst>
          </p:cNvPr>
          <p:cNvSpPr txBox="1"/>
          <p:nvPr/>
        </p:nvSpPr>
        <p:spPr>
          <a:xfrm>
            <a:off x="2204663" y="3166469"/>
            <a:ext cx="5814156" cy="369332"/>
          </a:xfrm>
          <a:prstGeom prst="rect">
            <a:avLst/>
          </a:prstGeom>
          <a:noFill/>
        </p:spPr>
        <p:txBody>
          <a:bodyPr wrap="none" rtlCol="0">
            <a:spAutoFit/>
          </a:bodyPr>
          <a:lstStyle/>
          <a:p>
            <a:r>
              <a:rPr lang="fr-FR" b="1" dirty="0" err="1"/>
              <a:t>DARf</a:t>
            </a:r>
            <a:r>
              <a:rPr lang="fr-FR" dirty="0"/>
              <a:t> </a:t>
            </a:r>
            <a:r>
              <a:rPr lang="fr-FR" i="1" dirty="0"/>
              <a:t>alcaloïdes </a:t>
            </a:r>
            <a:r>
              <a:rPr lang="fr-FR" i="1" dirty="0" err="1"/>
              <a:t>tropiniques</a:t>
            </a:r>
            <a:r>
              <a:rPr lang="fr-FR" dirty="0"/>
              <a:t> = </a:t>
            </a:r>
            <a:r>
              <a:rPr lang="fr-FR" b="1" dirty="0"/>
              <a:t>0,016 µg/kg </a:t>
            </a:r>
            <a:r>
              <a:rPr lang="fr-FR" dirty="0"/>
              <a:t>de poids corporel</a:t>
            </a:r>
            <a:endParaRPr lang="fr-BE" dirty="0"/>
          </a:p>
        </p:txBody>
      </p:sp>
      <p:sp>
        <p:nvSpPr>
          <p:cNvPr id="15" name="ZoneTexte 14">
            <a:extLst>
              <a:ext uri="{FF2B5EF4-FFF2-40B4-BE49-F238E27FC236}">
                <a16:creationId xmlns:a16="http://schemas.microsoft.com/office/drawing/2014/main" id="{7DAC9427-1A40-4C2C-971C-EF3DD69B52FC}"/>
              </a:ext>
            </a:extLst>
          </p:cNvPr>
          <p:cNvSpPr txBox="1"/>
          <p:nvPr/>
        </p:nvSpPr>
        <p:spPr>
          <a:xfrm>
            <a:off x="3544585" y="5306870"/>
            <a:ext cx="7428187" cy="369332"/>
          </a:xfrm>
          <a:prstGeom prst="rect">
            <a:avLst/>
          </a:prstGeom>
          <a:noFill/>
        </p:spPr>
        <p:txBody>
          <a:bodyPr wrap="none" rtlCol="0">
            <a:spAutoFit/>
          </a:bodyPr>
          <a:lstStyle/>
          <a:p>
            <a:pPr marL="285750" indent="-285750">
              <a:buFont typeface="Wingdings" panose="05000000000000000000" pitchFamily="2" charset="2"/>
              <a:buChar char="Ø"/>
            </a:pPr>
            <a:r>
              <a:rPr lang="fr-FR" dirty="0"/>
              <a:t>Pour </a:t>
            </a:r>
            <a:r>
              <a:rPr lang="fr-FR" b="1" dirty="0"/>
              <a:t>un adulte de 70kg </a:t>
            </a:r>
            <a:r>
              <a:rPr lang="fr-FR" dirty="0">
                <a:sym typeface="Wingdings" panose="05000000000000000000" pitchFamily="2" charset="2"/>
              </a:rPr>
              <a:t> </a:t>
            </a:r>
            <a:r>
              <a:rPr lang="fr-FR" dirty="0" err="1">
                <a:sym typeface="Wingdings" panose="05000000000000000000" pitchFamily="2" charset="2"/>
              </a:rPr>
              <a:t>DARf</a:t>
            </a:r>
            <a:r>
              <a:rPr lang="fr-FR" dirty="0">
                <a:sym typeface="Wingdings" panose="05000000000000000000" pitchFamily="2" charset="2"/>
              </a:rPr>
              <a:t> = 1,12 µg d’alcaloïdes  </a:t>
            </a:r>
            <a:r>
              <a:rPr lang="fr-FR" b="1" dirty="0">
                <a:sym typeface="Wingdings" panose="05000000000000000000" pitchFamily="2" charset="2"/>
              </a:rPr>
              <a:t>25 fois supérieur</a:t>
            </a:r>
            <a:endParaRPr lang="fr-BE" b="1" dirty="0"/>
          </a:p>
        </p:txBody>
      </p:sp>
      <p:cxnSp>
        <p:nvCxnSpPr>
          <p:cNvPr id="17" name="Connecteur : en angle 16">
            <a:extLst>
              <a:ext uri="{FF2B5EF4-FFF2-40B4-BE49-F238E27FC236}">
                <a16:creationId xmlns:a16="http://schemas.microsoft.com/office/drawing/2014/main" id="{E4388870-62C8-4631-980A-FE8737C59E6B}"/>
              </a:ext>
            </a:extLst>
          </p:cNvPr>
          <p:cNvCxnSpPr>
            <a:cxnSpLocks/>
          </p:cNvCxnSpPr>
          <p:nvPr/>
        </p:nvCxnSpPr>
        <p:spPr>
          <a:xfrm>
            <a:off x="9546576" y="4778069"/>
            <a:ext cx="1130157" cy="528801"/>
          </a:xfrm>
          <a:prstGeom prst="bentConnector3">
            <a:avLst>
              <a:gd name="adj1" fmla="val 100000"/>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4" name="Image 23">
            <a:extLst>
              <a:ext uri="{FF2B5EF4-FFF2-40B4-BE49-F238E27FC236}">
                <a16:creationId xmlns:a16="http://schemas.microsoft.com/office/drawing/2014/main" id="{02780F91-FFCB-4A9E-A9DE-C0AAF0505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655" y="1981716"/>
            <a:ext cx="1845929" cy="2267552"/>
          </a:xfrm>
          <a:prstGeom prst="rect">
            <a:avLst/>
          </a:prstGeom>
        </p:spPr>
      </p:pic>
    </p:spTree>
    <p:extLst>
      <p:ext uri="{BB962C8B-B14F-4D97-AF65-F5344CB8AC3E}">
        <p14:creationId xmlns:p14="http://schemas.microsoft.com/office/powerpoint/2010/main" val="1758678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9D511-7ACE-45E3-B920-923E5E254E64}"/>
              </a:ext>
            </a:extLst>
          </p:cNvPr>
          <p:cNvSpPr>
            <a:spLocks noGrp="1"/>
          </p:cNvSpPr>
          <p:nvPr>
            <p:ph type="title"/>
          </p:nvPr>
        </p:nvSpPr>
        <p:spPr/>
        <p:txBody>
          <a:bodyPr/>
          <a:lstStyle/>
          <a:p>
            <a:pPr algn="ctr"/>
            <a:r>
              <a:rPr lang="fr-FR" b="1" dirty="0"/>
              <a:t>Intoxications au datura</a:t>
            </a:r>
            <a:endParaRPr lang="fr-BE" b="1" dirty="0"/>
          </a:p>
        </p:txBody>
      </p:sp>
      <p:sp>
        <p:nvSpPr>
          <p:cNvPr id="3" name="Espace réservé du numéro de diapositive 2">
            <a:extLst>
              <a:ext uri="{FF2B5EF4-FFF2-40B4-BE49-F238E27FC236}">
                <a16:creationId xmlns:a16="http://schemas.microsoft.com/office/drawing/2014/main" id="{CAE7FF92-F52A-D899-2EF4-B6945F8552FB}"/>
              </a:ext>
            </a:extLst>
          </p:cNvPr>
          <p:cNvSpPr>
            <a:spLocks noGrp="1"/>
          </p:cNvSpPr>
          <p:nvPr>
            <p:ph type="sldNum" sz="quarter" idx="12"/>
          </p:nvPr>
        </p:nvSpPr>
        <p:spPr/>
        <p:txBody>
          <a:bodyPr/>
          <a:lstStyle/>
          <a:p>
            <a:fld id="{7524A842-DD97-4889-A8D2-759E7AB31A8C}" type="slidenum">
              <a:rPr lang="fr-BE" smtClean="0"/>
              <a:t>89</a:t>
            </a:fld>
            <a:endParaRPr lang="fr-BE"/>
          </a:p>
        </p:txBody>
      </p:sp>
      <p:pic>
        <p:nvPicPr>
          <p:cNvPr id="11" name="Image 10">
            <a:extLst>
              <a:ext uri="{FF2B5EF4-FFF2-40B4-BE49-F238E27FC236}">
                <a16:creationId xmlns:a16="http://schemas.microsoft.com/office/drawing/2014/main" id="{8C847EAA-E6C9-45F9-9319-A116B7298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884" y="1436861"/>
            <a:ext cx="3804087" cy="4960529"/>
          </a:xfrm>
          <a:prstGeom prst="rect">
            <a:avLst/>
          </a:prstGeom>
        </p:spPr>
      </p:pic>
      <p:pic>
        <p:nvPicPr>
          <p:cNvPr id="12" name="Image 11">
            <a:extLst>
              <a:ext uri="{FF2B5EF4-FFF2-40B4-BE49-F238E27FC236}">
                <a16:creationId xmlns:a16="http://schemas.microsoft.com/office/drawing/2014/main" id="{EE2B4B31-EC5B-4C87-A699-B27324729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915" y="4491613"/>
            <a:ext cx="2316074" cy="1544049"/>
          </a:xfrm>
          <a:prstGeom prst="rect">
            <a:avLst/>
          </a:prstGeom>
        </p:spPr>
      </p:pic>
      <p:pic>
        <p:nvPicPr>
          <p:cNvPr id="14" name="Image 13">
            <a:extLst>
              <a:ext uri="{FF2B5EF4-FFF2-40B4-BE49-F238E27FC236}">
                <a16:creationId xmlns:a16="http://schemas.microsoft.com/office/drawing/2014/main" id="{D47DC945-D504-41C2-B7ED-AE784DEE22D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118240"/>
            <a:ext cx="3374635" cy="3374635"/>
          </a:xfrm>
          <a:prstGeom prst="rect">
            <a:avLst/>
          </a:prstGeom>
        </p:spPr>
      </p:pic>
      <p:pic>
        <p:nvPicPr>
          <p:cNvPr id="16" name="Image 15">
            <a:extLst>
              <a:ext uri="{FF2B5EF4-FFF2-40B4-BE49-F238E27FC236}">
                <a16:creationId xmlns:a16="http://schemas.microsoft.com/office/drawing/2014/main" id="{E83EA711-33CF-4F88-AD53-90DD1319C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4346" y="4754534"/>
            <a:ext cx="2714753" cy="1325563"/>
          </a:xfrm>
          <a:prstGeom prst="rect">
            <a:avLst/>
          </a:prstGeom>
        </p:spPr>
      </p:pic>
      <p:pic>
        <p:nvPicPr>
          <p:cNvPr id="18" name="Image 17">
            <a:extLst>
              <a:ext uri="{FF2B5EF4-FFF2-40B4-BE49-F238E27FC236}">
                <a16:creationId xmlns:a16="http://schemas.microsoft.com/office/drawing/2014/main" id="{856908F6-1364-438F-AA04-FAC3E82AFD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4460" y="1878857"/>
            <a:ext cx="2669340" cy="14040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 19">
            <a:extLst>
              <a:ext uri="{FF2B5EF4-FFF2-40B4-BE49-F238E27FC236}">
                <a16:creationId xmlns:a16="http://schemas.microsoft.com/office/drawing/2014/main" id="{B27358AF-67BA-43D2-A0BB-B1619CF93C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707" y="635982"/>
            <a:ext cx="3308688" cy="2646949"/>
          </a:xfrm>
          <a:prstGeom prst="rect">
            <a:avLst/>
          </a:prstGeom>
        </p:spPr>
      </p:pic>
      <p:pic>
        <p:nvPicPr>
          <p:cNvPr id="24" name="Image 23">
            <a:extLst>
              <a:ext uri="{FF2B5EF4-FFF2-40B4-BE49-F238E27FC236}">
                <a16:creationId xmlns:a16="http://schemas.microsoft.com/office/drawing/2014/main" id="{DE82F00E-6BAA-41FA-8085-834FB381ED49}"/>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0000" t="5325" r="4237" b="6716"/>
          <a:stretch/>
        </p:blipFill>
        <p:spPr>
          <a:xfrm>
            <a:off x="2745245" y="4632318"/>
            <a:ext cx="689657" cy="1325563"/>
          </a:xfrm>
          <a:prstGeom prst="rect">
            <a:avLst/>
          </a:prstGeom>
        </p:spPr>
      </p:pic>
    </p:spTree>
    <p:extLst>
      <p:ext uri="{BB962C8B-B14F-4D97-AF65-F5344CB8AC3E}">
        <p14:creationId xmlns:p14="http://schemas.microsoft.com/office/powerpoint/2010/main" val="2377348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9C97E-585F-CF1D-9169-A4489B49956D}"/>
              </a:ext>
            </a:extLst>
          </p:cNvPr>
          <p:cNvSpPr>
            <a:spLocks noGrp="1"/>
          </p:cNvSpPr>
          <p:nvPr>
            <p:ph type="title"/>
          </p:nvPr>
        </p:nvSpPr>
        <p:spPr>
          <a:ln>
            <a:solidFill>
              <a:schemeClr val="bg1">
                <a:lumMod val="85000"/>
              </a:schemeClr>
            </a:solidFill>
          </a:ln>
        </p:spPr>
        <p:txBody>
          <a:bodyPr/>
          <a:lstStyle/>
          <a:p>
            <a:r>
              <a:rPr lang="fr-BE" dirty="0">
                <a:solidFill>
                  <a:schemeClr val="bg1">
                    <a:lumMod val="75000"/>
                  </a:schemeClr>
                </a:solidFill>
              </a:rPr>
              <a:t>Le mildiou en 2024</a:t>
            </a:r>
          </a:p>
        </p:txBody>
      </p:sp>
      <p:sp>
        <p:nvSpPr>
          <p:cNvPr id="7" name="Espace réservé du contenu 6">
            <a:extLst>
              <a:ext uri="{FF2B5EF4-FFF2-40B4-BE49-F238E27FC236}">
                <a16:creationId xmlns:a16="http://schemas.microsoft.com/office/drawing/2014/main" id="{5017FAE7-5425-029E-5C01-F8E37CCD437F}"/>
              </a:ext>
            </a:extLst>
          </p:cNvPr>
          <p:cNvSpPr>
            <a:spLocks noGrp="1"/>
          </p:cNvSpPr>
          <p:nvPr>
            <p:ph idx="1"/>
          </p:nvPr>
        </p:nvSpPr>
        <p:spPr/>
        <p:txBody>
          <a:bodyPr/>
          <a:lstStyle/>
          <a:p>
            <a:endParaRPr lang="fr-BE"/>
          </a:p>
        </p:txBody>
      </p:sp>
      <p:pic>
        <p:nvPicPr>
          <p:cNvPr id="5" name="Image 4">
            <a:extLst>
              <a:ext uri="{FF2B5EF4-FFF2-40B4-BE49-F238E27FC236}">
                <a16:creationId xmlns:a16="http://schemas.microsoft.com/office/drawing/2014/main" id="{8FD45385-8F85-D7CF-A069-DB97A4ECFC46}"/>
              </a:ext>
            </a:extLst>
          </p:cNvPr>
          <p:cNvPicPr>
            <a:picLocks noChangeAspect="1"/>
          </p:cNvPicPr>
          <p:nvPr/>
        </p:nvPicPr>
        <p:blipFill>
          <a:blip r:embed="rId2">
            <a:grayscl/>
            <a:extLst>
              <a:ext uri="{28A0092B-C50C-407E-A947-70E740481C1C}">
                <a14:useLocalDpi xmlns:a14="http://schemas.microsoft.com/office/drawing/2010/main" val="0"/>
              </a:ext>
            </a:extLst>
          </a:blip>
          <a:srcRect l="6875" r="4194"/>
          <a:stretch/>
        </p:blipFill>
        <p:spPr>
          <a:xfrm>
            <a:off x="749710" y="2876212"/>
            <a:ext cx="10842523" cy="1341549"/>
          </a:xfrm>
          <a:prstGeom prst="rect">
            <a:avLst/>
          </a:prstGeom>
        </p:spPr>
      </p:pic>
      <p:sp>
        <p:nvSpPr>
          <p:cNvPr id="6" name="ZoneTexte 5">
            <a:extLst>
              <a:ext uri="{FF2B5EF4-FFF2-40B4-BE49-F238E27FC236}">
                <a16:creationId xmlns:a16="http://schemas.microsoft.com/office/drawing/2014/main" id="{5FA504C9-50DF-CA92-D964-6D9DC836EB2D}"/>
              </a:ext>
            </a:extLst>
          </p:cNvPr>
          <p:cNvSpPr txBox="1"/>
          <p:nvPr/>
        </p:nvSpPr>
        <p:spPr>
          <a:xfrm>
            <a:off x="3780646" y="1369136"/>
            <a:ext cx="3519618" cy="769441"/>
          </a:xfrm>
          <a:prstGeom prst="rect">
            <a:avLst/>
          </a:prstGeom>
          <a:noFill/>
          <a:ln>
            <a:solidFill>
              <a:schemeClr val="bg1">
                <a:lumMod val="85000"/>
              </a:schemeClr>
            </a:solidFill>
          </a:ln>
        </p:spPr>
        <p:txBody>
          <a:bodyPr wrap="none" rtlCol="0">
            <a:spAutoFit/>
          </a:bodyPr>
          <a:lstStyle/>
          <a:p>
            <a:r>
              <a:rPr lang="fr-BE" sz="4400" b="1" dirty="0">
                <a:solidFill>
                  <a:schemeClr val="bg1">
                    <a:lumMod val="75000"/>
                  </a:schemeClr>
                </a:solidFill>
              </a:rPr>
              <a:t>Station de Ath</a:t>
            </a:r>
          </a:p>
        </p:txBody>
      </p:sp>
      <p:sp>
        <p:nvSpPr>
          <p:cNvPr id="8" name="ZoneTexte 7">
            <a:extLst>
              <a:ext uri="{FF2B5EF4-FFF2-40B4-BE49-F238E27FC236}">
                <a16:creationId xmlns:a16="http://schemas.microsoft.com/office/drawing/2014/main" id="{D14442FC-0ECE-5EC7-203C-2BD066549112}"/>
              </a:ext>
            </a:extLst>
          </p:cNvPr>
          <p:cNvSpPr txBox="1"/>
          <p:nvPr/>
        </p:nvSpPr>
        <p:spPr>
          <a:xfrm>
            <a:off x="1527263" y="4223283"/>
            <a:ext cx="603563"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Avril</a:t>
            </a:r>
          </a:p>
        </p:txBody>
      </p:sp>
      <p:cxnSp>
        <p:nvCxnSpPr>
          <p:cNvPr id="10" name="Connecteur droit 9">
            <a:extLst>
              <a:ext uri="{FF2B5EF4-FFF2-40B4-BE49-F238E27FC236}">
                <a16:creationId xmlns:a16="http://schemas.microsoft.com/office/drawing/2014/main" id="{C4725CFE-1928-8FCD-B114-BEE2D0BD582A}"/>
              </a:ext>
            </a:extLst>
          </p:cNvPr>
          <p:cNvCxnSpPr/>
          <p:nvPr/>
        </p:nvCxnSpPr>
        <p:spPr>
          <a:xfrm>
            <a:off x="924560" y="4217761"/>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0580DC1-9B40-C45F-47BB-ACB0619F0C15}"/>
              </a:ext>
            </a:extLst>
          </p:cNvPr>
          <p:cNvCxnSpPr/>
          <p:nvPr/>
        </p:nvCxnSpPr>
        <p:spPr>
          <a:xfrm>
            <a:off x="2786380" y="4211927"/>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B6F3AA0D-9F7B-5EA8-FEC7-5694E73AD337}"/>
              </a:ext>
            </a:extLst>
          </p:cNvPr>
          <p:cNvCxnSpPr/>
          <p:nvPr/>
        </p:nvCxnSpPr>
        <p:spPr>
          <a:xfrm>
            <a:off x="4714240" y="4223283"/>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406ACE11-F1E6-00B7-FFBF-3AEB48308B86}"/>
              </a:ext>
            </a:extLst>
          </p:cNvPr>
          <p:cNvCxnSpPr/>
          <p:nvPr/>
        </p:nvCxnSpPr>
        <p:spPr>
          <a:xfrm>
            <a:off x="6604000" y="4215663"/>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DD437F3-D37A-EFD0-A348-7370F8249DE7}"/>
              </a:ext>
            </a:extLst>
          </p:cNvPr>
          <p:cNvCxnSpPr/>
          <p:nvPr/>
        </p:nvCxnSpPr>
        <p:spPr>
          <a:xfrm>
            <a:off x="8521700" y="4211927"/>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EB1D5C0F-DF5E-1093-C355-41E0941BA6B5}"/>
              </a:ext>
            </a:extLst>
          </p:cNvPr>
          <p:cNvCxnSpPr/>
          <p:nvPr/>
        </p:nvCxnSpPr>
        <p:spPr>
          <a:xfrm>
            <a:off x="10464800" y="4211926"/>
            <a:ext cx="0" cy="22977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5EB61F3-17BF-5393-AB0D-A99AA231360E}"/>
              </a:ext>
            </a:extLst>
          </p:cNvPr>
          <p:cNvSpPr txBox="1"/>
          <p:nvPr/>
        </p:nvSpPr>
        <p:spPr>
          <a:xfrm>
            <a:off x="3507975" y="4223283"/>
            <a:ext cx="545342"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Mai</a:t>
            </a:r>
          </a:p>
        </p:txBody>
      </p:sp>
      <p:sp>
        <p:nvSpPr>
          <p:cNvPr id="17" name="ZoneTexte 16">
            <a:extLst>
              <a:ext uri="{FF2B5EF4-FFF2-40B4-BE49-F238E27FC236}">
                <a16:creationId xmlns:a16="http://schemas.microsoft.com/office/drawing/2014/main" id="{B386D403-C2A9-23E8-F24D-C0BF7A4508CB}"/>
              </a:ext>
            </a:extLst>
          </p:cNvPr>
          <p:cNvSpPr txBox="1"/>
          <p:nvPr/>
        </p:nvSpPr>
        <p:spPr>
          <a:xfrm>
            <a:off x="5476568" y="4257039"/>
            <a:ext cx="554960"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Juin</a:t>
            </a:r>
          </a:p>
        </p:txBody>
      </p:sp>
      <p:sp>
        <p:nvSpPr>
          <p:cNvPr id="18" name="ZoneTexte 17">
            <a:extLst>
              <a:ext uri="{FF2B5EF4-FFF2-40B4-BE49-F238E27FC236}">
                <a16:creationId xmlns:a16="http://schemas.microsoft.com/office/drawing/2014/main" id="{C0BCB3F5-055B-8CB0-176E-4F07FC4C9B49}"/>
              </a:ext>
            </a:extLst>
          </p:cNvPr>
          <p:cNvSpPr txBox="1"/>
          <p:nvPr/>
        </p:nvSpPr>
        <p:spPr>
          <a:xfrm>
            <a:off x="7281317" y="4223283"/>
            <a:ext cx="730072"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Juillet</a:t>
            </a:r>
          </a:p>
        </p:txBody>
      </p:sp>
      <p:sp>
        <p:nvSpPr>
          <p:cNvPr id="19" name="ZoneTexte 18">
            <a:extLst>
              <a:ext uri="{FF2B5EF4-FFF2-40B4-BE49-F238E27FC236}">
                <a16:creationId xmlns:a16="http://schemas.microsoft.com/office/drawing/2014/main" id="{C70FD84E-1EB6-64E2-0125-6DF46C8870D2}"/>
              </a:ext>
            </a:extLst>
          </p:cNvPr>
          <p:cNvSpPr txBox="1"/>
          <p:nvPr/>
        </p:nvSpPr>
        <p:spPr>
          <a:xfrm>
            <a:off x="9205682" y="4223283"/>
            <a:ext cx="638316" cy="369332"/>
          </a:xfrm>
          <a:prstGeom prst="rect">
            <a:avLst/>
          </a:prstGeom>
          <a:noFill/>
          <a:ln>
            <a:solidFill>
              <a:schemeClr val="bg1">
                <a:lumMod val="85000"/>
              </a:schemeClr>
            </a:solidFill>
          </a:ln>
        </p:spPr>
        <p:txBody>
          <a:bodyPr wrap="none" rtlCol="0">
            <a:spAutoFit/>
          </a:bodyPr>
          <a:lstStyle/>
          <a:p>
            <a:r>
              <a:rPr lang="fr-BE" dirty="0">
                <a:solidFill>
                  <a:schemeClr val="bg1">
                    <a:lumMod val="75000"/>
                  </a:schemeClr>
                </a:solidFill>
              </a:rPr>
              <a:t>Août</a:t>
            </a:r>
          </a:p>
        </p:txBody>
      </p:sp>
      <p:cxnSp>
        <p:nvCxnSpPr>
          <p:cNvPr id="21" name="Connecteur droit avec flèche 20">
            <a:extLst>
              <a:ext uri="{FF2B5EF4-FFF2-40B4-BE49-F238E27FC236}">
                <a16:creationId xmlns:a16="http://schemas.microsoft.com/office/drawing/2014/main" id="{77043AC0-0EC2-A015-FA48-EFA4D09259FD}"/>
              </a:ext>
            </a:extLst>
          </p:cNvPr>
          <p:cNvCxnSpPr>
            <a:cxnSpLocks/>
          </p:cNvCxnSpPr>
          <p:nvPr/>
        </p:nvCxnSpPr>
        <p:spPr>
          <a:xfrm>
            <a:off x="1168894" y="4171392"/>
            <a:ext cx="8194" cy="836423"/>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Accolade fermante 23">
            <a:extLst>
              <a:ext uri="{FF2B5EF4-FFF2-40B4-BE49-F238E27FC236}">
                <a16:creationId xmlns:a16="http://schemas.microsoft.com/office/drawing/2014/main" id="{6E786051-70CD-7044-0028-8CF9A1A4F4D8}"/>
              </a:ext>
            </a:extLst>
          </p:cNvPr>
          <p:cNvSpPr/>
          <p:nvPr/>
        </p:nvSpPr>
        <p:spPr>
          <a:xfrm rot="5400000">
            <a:off x="5126053" y="3417490"/>
            <a:ext cx="229778" cy="2726098"/>
          </a:xfrm>
          <a:prstGeom prst="rightBrac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chemeClr val="bg1">
                  <a:lumMod val="75000"/>
                </a:schemeClr>
              </a:solidFill>
            </a:endParaRPr>
          </a:p>
        </p:txBody>
      </p:sp>
      <p:sp>
        <p:nvSpPr>
          <p:cNvPr id="25" name="ZoneTexte 24">
            <a:extLst>
              <a:ext uri="{FF2B5EF4-FFF2-40B4-BE49-F238E27FC236}">
                <a16:creationId xmlns:a16="http://schemas.microsoft.com/office/drawing/2014/main" id="{BA636F91-2E27-76B5-963F-22B69E1FEE8B}"/>
              </a:ext>
            </a:extLst>
          </p:cNvPr>
          <p:cNvSpPr txBox="1"/>
          <p:nvPr/>
        </p:nvSpPr>
        <p:spPr>
          <a:xfrm>
            <a:off x="4609230" y="5469480"/>
            <a:ext cx="1263423" cy="369332"/>
          </a:xfrm>
          <a:prstGeom prst="rect">
            <a:avLst/>
          </a:prstGeom>
          <a:noFill/>
          <a:ln>
            <a:solidFill>
              <a:schemeClr val="bg1">
                <a:lumMod val="85000"/>
              </a:schemeClr>
            </a:solidFill>
          </a:ln>
        </p:spPr>
        <p:txBody>
          <a:bodyPr wrap="none" rtlCol="0">
            <a:spAutoFit/>
          </a:bodyPr>
          <a:lstStyle/>
          <a:p>
            <a:r>
              <a:rPr lang="fr-BE" b="1" dirty="0">
                <a:solidFill>
                  <a:schemeClr val="bg1">
                    <a:lumMod val="75000"/>
                  </a:schemeClr>
                </a:solidFill>
              </a:rPr>
              <a:t>Plantations</a:t>
            </a:r>
          </a:p>
        </p:txBody>
      </p:sp>
      <p:cxnSp>
        <p:nvCxnSpPr>
          <p:cNvPr id="26" name="Connecteur droit avec flèche 25">
            <a:extLst>
              <a:ext uri="{FF2B5EF4-FFF2-40B4-BE49-F238E27FC236}">
                <a16:creationId xmlns:a16="http://schemas.microsoft.com/office/drawing/2014/main" id="{C03EC8A2-5314-15B4-3E5A-85AB43E323C9}"/>
              </a:ext>
            </a:extLst>
          </p:cNvPr>
          <p:cNvCxnSpPr>
            <a:cxnSpLocks/>
            <a:endCxn id="25" idx="0"/>
          </p:cNvCxnSpPr>
          <p:nvPr/>
        </p:nvCxnSpPr>
        <p:spPr>
          <a:xfrm>
            <a:off x="5236844" y="4865253"/>
            <a:ext cx="4098" cy="604227"/>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Accolade fermante 27">
            <a:extLst>
              <a:ext uri="{FF2B5EF4-FFF2-40B4-BE49-F238E27FC236}">
                <a16:creationId xmlns:a16="http://schemas.microsoft.com/office/drawing/2014/main" id="{68587173-5400-3F5C-6A10-6F8A882334E4}"/>
              </a:ext>
            </a:extLst>
          </p:cNvPr>
          <p:cNvSpPr/>
          <p:nvPr/>
        </p:nvSpPr>
        <p:spPr>
          <a:xfrm rot="5400000">
            <a:off x="6286289" y="3466088"/>
            <a:ext cx="229778" cy="2923247"/>
          </a:xfrm>
          <a:prstGeom prst="rightBrac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chemeClr val="bg1">
                  <a:lumMod val="75000"/>
                </a:schemeClr>
              </a:solidFill>
            </a:endParaRPr>
          </a:p>
        </p:txBody>
      </p:sp>
      <p:sp>
        <p:nvSpPr>
          <p:cNvPr id="29" name="ZoneTexte 28">
            <a:extLst>
              <a:ext uri="{FF2B5EF4-FFF2-40B4-BE49-F238E27FC236}">
                <a16:creationId xmlns:a16="http://schemas.microsoft.com/office/drawing/2014/main" id="{56702D8B-D654-9983-6A5F-1BEF8E036379}"/>
              </a:ext>
            </a:extLst>
          </p:cNvPr>
          <p:cNvSpPr txBox="1"/>
          <p:nvPr/>
        </p:nvSpPr>
        <p:spPr>
          <a:xfrm>
            <a:off x="4768480" y="6043532"/>
            <a:ext cx="3763118" cy="369332"/>
          </a:xfrm>
          <a:prstGeom prst="rect">
            <a:avLst/>
          </a:prstGeom>
          <a:noFill/>
          <a:ln>
            <a:solidFill>
              <a:schemeClr val="bg1">
                <a:lumMod val="85000"/>
              </a:schemeClr>
            </a:solidFill>
          </a:ln>
        </p:spPr>
        <p:txBody>
          <a:bodyPr wrap="square" rtlCol="0">
            <a:spAutoFit/>
          </a:bodyPr>
          <a:lstStyle/>
          <a:p>
            <a:r>
              <a:rPr lang="fr-BE" b="1" dirty="0">
                <a:solidFill>
                  <a:schemeClr val="bg1">
                    <a:lumMod val="75000"/>
                  </a:schemeClr>
                </a:solidFill>
              </a:rPr>
              <a:t>Emergences/début de croissance</a:t>
            </a:r>
          </a:p>
        </p:txBody>
      </p:sp>
      <p:cxnSp>
        <p:nvCxnSpPr>
          <p:cNvPr id="30" name="Connecteur droit avec flèche 29">
            <a:extLst>
              <a:ext uri="{FF2B5EF4-FFF2-40B4-BE49-F238E27FC236}">
                <a16:creationId xmlns:a16="http://schemas.microsoft.com/office/drawing/2014/main" id="{7325C748-C5EF-118B-81A8-CB5B8537CD8A}"/>
              </a:ext>
            </a:extLst>
          </p:cNvPr>
          <p:cNvCxnSpPr>
            <a:cxnSpLocks/>
            <a:stCxn id="28" idx="1"/>
            <a:endCxn id="29" idx="0"/>
          </p:cNvCxnSpPr>
          <p:nvPr/>
        </p:nvCxnSpPr>
        <p:spPr>
          <a:xfrm>
            <a:off x="6401178" y="5042601"/>
            <a:ext cx="248861" cy="1000931"/>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9D701C3-4EF3-7113-527A-F133E1B71658}"/>
              </a:ext>
            </a:extLst>
          </p:cNvPr>
          <p:cNvSpPr/>
          <p:nvPr/>
        </p:nvSpPr>
        <p:spPr>
          <a:xfrm>
            <a:off x="4714240" y="2918057"/>
            <a:ext cx="1317288" cy="2235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ZoneTexte 37">
            <a:extLst>
              <a:ext uri="{FF2B5EF4-FFF2-40B4-BE49-F238E27FC236}">
                <a16:creationId xmlns:a16="http://schemas.microsoft.com/office/drawing/2014/main" id="{201975B9-16A6-F720-2D1C-EBEEAF1EF769}"/>
              </a:ext>
            </a:extLst>
          </p:cNvPr>
          <p:cNvSpPr txBox="1"/>
          <p:nvPr/>
        </p:nvSpPr>
        <p:spPr>
          <a:xfrm>
            <a:off x="4816066" y="2234241"/>
            <a:ext cx="2982740" cy="369332"/>
          </a:xfrm>
          <a:prstGeom prst="rect">
            <a:avLst/>
          </a:prstGeom>
          <a:noFill/>
        </p:spPr>
        <p:txBody>
          <a:bodyPr wrap="none" rtlCol="0">
            <a:spAutoFit/>
          </a:bodyPr>
          <a:lstStyle/>
          <a:p>
            <a:r>
              <a:rPr lang="fr-BE" b="1" dirty="0">
                <a:solidFill>
                  <a:srgbClr val="FF0000"/>
                </a:solidFill>
              </a:rPr>
              <a:t>9</a:t>
            </a:r>
            <a:r>
              <a:rPr lang="fr-BE" b="1" baseline="30000" dirty="0">
                <a:solidFill>
                  <a:srgbClr val="FF0000"/>
                </a:solidFill>
              </a:rPr>
              <a:t>ème</a:t>
            </a:r>
            <a:r>
              <a:rPr lang="fr-BE" b="1" dirty="0">
                <a:solidFill>
                  <a:srgbClr val="FF0000"/>
                </a:solidFill>
              </a:rPr>
              <a:t>, 10</a:t>
            </a:r>
            <a:r>
              <a:rPr lang="fr-BE" b="1" baseline="30000" dirty="0">
                <a:solidFill>
                  <a:srgbClr val="FF0000"/>
                </a:solidFill>
              </a:rPr>
              <a:t>ème</a:t>
            </a:r>
            <a:r>
              <a:rPr lang="fr-BE" b="1" dirty="0">
                <a:solidFill>
                  <a:srgbClr val="FF0000"/>
                </a:solidFill>
              </a:rPr>
              <a:t>, 11</a:t>
            </a:r>
            <a:r>
              <a:rPr lang="fr-BE" b="1" baseline="30000" dirty="0">
                <a:solidFill>
                  <a:srgbClr val="FF0000"/>
                </a:solidFill>
              </a:rPr>
              <a:t>ème</a:t>
            </a:r>
            <a:r>
              <a:rPr lang="fr-BE" b="1" dirty="0">
                <a:solidFill>
                  <a:srgbClr val="FF0000"/>
                </a:solidFill>
              </a:rPr>
              <a:t> générations</a:t>
            </a:r>
          </a:p>
        </p:txBody>
      </p:sp>
      <p:cxnSp>
        <p:nvCxnSpPr>
          <p:cNvPr id="40" name="Connecteur droit avec flèche 39">
            <a:extLst>
              <a:ext uri="{FF2B5EF4-FFF2-40B4-BE49-F238E27FC236}">
                <a16:creationId xmlns:a16="http://schemas.microsoft.com/office/drawing/2014/main" id="{759ED56E-FA1A-EFC9-88E9-26204B5B41F7}"/>
              </a:ext>
            </a:extLst>
          </p:cNvPr>
          <p:cNvCxnSpPr>
            <a:cxnSpLocks/>
            <a:stCxn id="37" idx="0"/>
          </p:cNvCxnSpPr>
          <p:nvPr/>
        </p:nvCxnSpPr>
        <p:spPr>
          <a:xfrm flipV="1">
            <a:off x="5372884" y="2557759"/>
            <a:ext cx="0" cy="360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lèche : angle droit 2">
            <a:extLst>
              <a:ext uri="{FF2B5EF4-FFF2-40B4-BE49-F238E27FC236}">
                <a16:creationId xmlns:a16="http://schemas.microsoft.com/office/drawing/2014/main" id="{64D2D29B-6948-2220-9141-802842BA2D34}"/>
              </a:ext>
            </a:extLst>
          </p:cNvPr>
          <p:cNvSpPr/>
          <p:nvPr/>
        </p:nvSpPr>
        <p:spPr>
          <a:xfrm rot="5400000">
            <a:off x="5337064" y="3588898"/>
            <a:ext cx="772489" cy="791082"/>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7EB10087-8582-980C-97C2-712A97C1556A}"/>
              </a:ext>
            </a:extLst>
          </p:cNvPr>
          <p:cNvSpPr txBox="1"/>
          <p:nvPr/>
        </p:nvSpPr>
        <p:spPr>
          <a:xfrm>
            <a:off x="6091278" y="3604504"/>
            <a:ext cx="4965847" cy="1569660"/>
          </a:xfrm>
          <a:prstGeom prst="rect">
            <a:avLst/>
          </a:prstGeom>
          <a:solidFill>
            <a:schemeClr val="bg1"/>
          </a:solidFill>
        </p:spPr>
        <p:txBody>
          <a:bodyPr wrap="none" rtlCol="0">
            <a:spAutoFit/>
          </a:bodyPr>
          <a:lstStyle/>
          <a:p>
            <a:pPr algn="ctr"/>
            <a:r>
              <a:rPr lang="fr-BE" sz="3200" b="1" u="sng" dirty="0"/>
              <a:t>Faible couverture Foliaire</a:t>
            </a:r>
          </a:p>
          <a:p>
            <a:pPr algn="ctr"/>
            <a:r>
              <a:rPr lang="fr-BE" sz="3200" b="1" dirty="0"/>
              <a:t>MAIS</a:t>
            </a:r>
          </a:p>
          <a:p>
            <a:pPr algn="ctr"/>
            <a:r>
              <a:rPr lang="fr-BE" sz="3200" b="1" u="sng" dirty="0"/>
              <a:t>Pression mildiou très élevée</a:t>
            </a:r>
          </a:p>
        </p:txBody>
      </p:sp>
      <p:sp>
        <p:nvSpPr>
          <p:cNvPr id="9" name="ZoneTexte 8">
            <a:extLst>
              <a:ext uri="{FF2B5EF4-FFF2-40B4-BE49-F238E27FC236}">
                <a16:creationId xmlns:a16="http://schemas.microsoft.com/office/drawing/2014/main" id="{C4822536-0EDE-33D6-A13A-01664FE52FC4}"/>
              </a:ext>
            </a:extLst>
          </p:cNvPr>
          <p:cNvSpPr txBox="1"/>
          <p:nvPr/>
        </p:nvSpPr>
        <p:spPr>
          <a:xfrm>
            <a:off x="2786380" y="5521911"/>
            <a:ext cx="6446958" cy="646331"/>
          </a:xfrm>
          <a:prstGeom prst="rect">
            <a:avLst/>
          </a:prstGeom>
          <a:solidFill>
            <a:schemeClr val="bg1"/>
          </a:solidFill>
          <a:ln w="38100">
            <a:solidFill>
              <a:srgbClr val="C00000"/>
            </a:solidFill>
          </a:ln>
        </p:spPr>
        <p:txBody>
          <a:bodyPr wrap="none" rtlCol="0">
            <a:spAutoFit/>
          </a:bodyPr>
          <a:lstStyle/>
          <a:p>
            <a:r>
              <a:rPr lang="fr-BE" sz="3600" b="1" dirty="0">
                <a:solidFill>
                  <a:srgbClr val="FF0000"/>
                </a:solidFill>
              </a:rPr>
              <a:t>Diminution de dose déconseillée</a:t>
            </a:r>
          </a:p>
        </p:txBody>
      </p:sp>
      <p:sp>
        <p:nvSpPr>
          <p:cNvPr id="20" name="ZoneTexte 19">
            <a:extLst>
              <a:ext uri="{FF2B5EF4-FFF2-40B4-BE49-F238E27FC236}">
                <a16:creationId xmlns:a16="http://schemas.microsoft.com/office/drawing/2014/main" id="{1B944C48-6B09-96C6-CEB4-171FA0A8801D}"/>
              </a:ext>
            </a:extLst>
          </p:cNvPr>
          <p:cNvSpPr txBox="1"/>
          <p:nvPr/>
        </p:nvSpPr>
        <p:spPr>
          <a:xfrm>
            <a:off x="337242" y="5007815"/>
            <a:ext cx="1728625" cy="677108"/>
          </a:xfrm>
          <a:prstGeom prst="rect">
            <a:avLst/>
          </a:prstGeom>
          <a:noFill/>
          <a:ln>
            <a:solidFill>
              <a:schemeClr val="bg1">
                <a:lumMod val="85000"/>
              </a:schemeClr>
            </a:solidFill>
          </a:ln>
        </p:spPr>
        <p:txBody>
          <a:bodyPr wrap="square" rtlCol="0">
            <a:spAutoFit/>
          </a:bodyPr>
          <a:lstStyle/>
          <a:p>
            <a:pPr algn="ctr"/>
            <a:r>
              <a:rPr lang="fr-BE" b="1" dirty="0">
                <a:solidFill>
                  <a:schemeClr val="bg1">
                    <a:lumMod val="75000"/>
                  </a:schemeClr>
                </a:solidFill>
              </a:rPr>
              <a:t>03/04</a:t>
            </a:r>
          </a:p>
          <a:p>
            <a:pPr algn="ctr"/>
            <a:r>
              <a:rPr lang="fr-BE" sz="2000" b="1" dirty="0">
                <a:solidFill>
                  <a:schemeClr val="bg1">
                    <a:lumMod val="75000"/>
                  </a:schemeClr>
                </a:solidFill>
              </a:rPr>
              <a:t>1</a:t>
            </a:r>
            <a:r>
              <a:rPr lang="fr-BE" sz="2000" b="1" baseline="30000" dirty="0">
                <a:solidFill>
                  <a:schemeClr val="bg1">
                    <a:lumMod val="75000"/>
                  </a:schemeClr>
                </a:solidFill>
              </a:rPr>
              <a:t>ère</a:t>
            </a:r>
            <a:r>
              <a:rPr lang="fr-BE" sz="2000" b="1" dirty="0">
                <a:solidFill>
                  <a:schemeClr val="bg1">
                    <a:lumMod val="75000"/>
                  </a:schemeClr>
                </a:solidFill>
              </a:rPr>
              <a:t> </a:t>
            </a:r>
            <a:r>
              <a:rPr lang="fr-BE" dirty="0">
                <a:solidFill>
                  <a:schemeClr val="bg1">
                    <a:lumMod val="75000"/>
                  </a:schemeClr>
                </a:solidFill>
              </a:rPr>
              <a:t> génération</a:t>
            </a:r>
          </a:p>
        </p:txBody>
      </p:sp>
    </p:spTree>
    <p:extLst>
      <p:ext uri="{BB962C8B-B14F-4D97-AF65-F5344CB8AC3E}">
        <p14:creationId xmlns:p14="http://schemas.microsoft.com/office/powerpoint/2010/main" val="1879404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29EA1B-B22E-C07B-B216-740CD3039735}"/>
              </a:ext>
            </a:extLst>
          </p:cNvPr>
          <p:cNvSpPr>
            <a:spLocks noGrp="1"/>
          </p:cNvSpPr>
          <p:nvPr>
            <p:ph idx="1"/>
          </p:nvPr>
        </p:nvSpPr>
        <p:spPr/>
        <p:txBody>
          <a:bodyPr/>
          <a:lstStyle/>
          <a:p>
            <a:pPr marL="0" indent="0">
              <a:buNone/>
            </a:pPr>
            <a:endParaRPr lang="fr-BE" dirty="0"/>
          </a:p>
          <a:p>
            <a:pPr marL="0" indent="0">
              <a:buNone/>
            </a:pPr>
            <a:endParaRPr lang="fr-BE" dirty="0"/>
          </a:p>
          <a:p>
            <a:pPr lvl="1"/>
            <a:r>
              <a:rPr lang="fr-BE" dirty="0"/>
              <a:t>En Wallonie : plus de 10 plantes/ha au stade de production de graines = non-conformité de niveau 2</a:t>
            </a:r>
          </a:p>
          <a:p>
            <a:pPr marL="457200" lvl="1" indent="0">
              <a:buNone/>
            </a:pPr>
            <a:endParaRPr lang="fr-BE" dirty="0"/>
          </a:p>
          <a:p>
            <a:pPr lvl="1"/>
            <a:r>
              <a:rPr lang="fr-BE" dirty="0"/>
              <a:t>En Flandre : Non-conformité de niveau 1 depuis 2026</a:t>
            </a:r>
          </a:p>
          <a:p>
            <a:pPr lvl="1"/>
            <a:endParaRPr lang="fr-BE" dirty="0"/>
          </a:p>
          <a:p>
            <a:pPr lvl="1"/>
            <a:r>
              <a:rPr lang="fr-BE" dirty="0"/>
              <a:t>Plus de 2000 signalements en 2025 (le double qu’en 2024)</a:t>
            </a:r>
            <a:endParaRPr lang="en-US" dirty="0"/>
          </a:p>
        </p:txBody>
      </p:sp>
      <p:sp>
        <p:nvSpPr>
          <p:cNvPr id="4" name="Titre 1">
            <a:extLst>
              <a:ext uri="{FF2B5EF4-FFF2-40B4-BE49-F238E27FC236}">
                <a16:creationId xmlns:a16="http://schemas.microsoft.com/office/drawing/2014/main" id="{5394A1B9-C82C-3D57-0491-35FF76E46069}"/>
              </a:ext>
            </a:extLst>
          </p:cNvPr>
          <p:cNvSpPr>
            <a:spLocks noGrp="1"/>
          </p:cNvSpPr>
          <p:nvPr>
            <p:ph type="title"/>
          </p:nvPr>
        </p:nvSpPr>
        <p:spPr>
          <a:xfrm>
            <a:off x="1644650" y="558800"/>
            <a:ext cx="10515600" cy="1325563"/>
          </a:xfrm>
        </p:spPr>
        <p:txBody>
          <a:bodyPr/>
          <a:lstStyle/>
          <a:p>
            <a:pPr algn="ctr"/>
            <a:r>
              <a:rPr lang="fr-FR" dirty="0"/>
              <a:t>Règlementation</a:t>
            </a:r>
            <a:endParaRPr lang="fr-BE" dirty="0"/>
          </a:p>
        </p:txBody>
      </p:sp>
      <p:pic>
        <p:nvPicPr>
          <p:cNvPr id="5" name="Image 4">
            <a:extLst>
              <a:ext uri="{FF2B5EF4-FFF2-40B4-BE49-F238E27FC236}">
                <a16:creationId xmlns:a16="http://schemas.microsoft.com/office/drawing/2014/main" id="{C1998164-D941-0293-3970-C58D448A0C27}"/>
              </a:ext>
            </a:extLst>
          </p:cNvPr>
          <p:cNvPicPr>
            <a:picLocks noChangeAspect="1"/>
          </p:cNvPicPr>
          <p:nvPr/>
        </p:nvPicPr>
        <p:blipFill>
          <a:blip r:embed="rId2"/>
          <a:stretch>
            <a:fillRect/>
          </a:stretch>
        </p:blipFill>
        <p:spPr>
          <a:xfrm>
            <a:off x="2311077" y="1448274"/>
            <a:ext cx="1290095" cy="1113475"/>
          </a:xfrm>
          <a:prstGeom prst="rect">
            <a:avLst/>
          </a:prstGeom>
        </p:spPr>
      </p:pic>
    </p:spTree>
    <p:extLst>
      <p:ext uri="{BB962C8B-B14F-4D97-AF65-F5344CB8AC3E}">
        <p14:creationId xmlns:p14="http://schemas.microsoft.com/office/powerpoint/2010/main" val="12103693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046898-0281-E3A2-1DFD-4A3C564032E9}"/>
              </a:ext>
            </a:extLst>
          </p:cNvPr>
          <p:cNvSpPr>
            <a:spLocks noGrp="1"/>
          </p:cNvSpPr>
          <p:nvPr>
            <p:ph type="title"/>
          </p:nvPr>
        </p:nvSpPr>
        <p:spPr>
          <a:xfrm>
            <a:off x="2082656" y="501650"/>
            <a:ext cx="9819058" cy="1325563"/>
          </a:xfrm>
        </p:spPr>
        <p:txBody>
          <a:bodyPr>
            <a:normAutofit/>
          </a:bodyPr>
          <a:lstStyle/>
          <a:p>
            <a:r>
              <a:rPr lang="fr-BE" sz="4000" dirty="0"/>
              <a:t>Enquêtes sur l’occurrence et la connaissance de la plante par les agriculteurs</a:t>
            </a:r>
            <a:endParaRPr lang="en-US" sz="4000" dirty="0"/>
          </a:p>
        </p:txBody>
      </p:sp>
      <p:sp>
        <p:nvSpPr>
          <p:cNvPr id="3" name="Espace réservé du contenu 2">
            <a:extLst>
              <a:ext uri="{FF2B5EF4-FFF2-40B4-BE49-F238E27FC236}">
                <a16:creationId xmlns:a16="http://schemas.microsoft.com/office/drawing/2014/main" id="{A0AEF1E7-E18F-99F7-1D38-4F49C37B4BD4}"/>
              </a:ext>
            </a:extLst>
          </p:cNvPr>
          <p:cNvSpPr>
            <a:spLocks noGrp="1"/>
          </p:cNvSpPr>
          <p:nvPr>
            <p:ph idx="1"/>
          </p:nvPr>
        </p:nvSpPr>
        <p:spPr/>
        <p:txBody>
          <a:bodyPr>
            <a:normAutofit/>
          </a:bodyPr>
          <a:lstStyle/>
          <a:p>
            <a:r>
              <a:rPr lang="fr-BE" sz="2400" dirty="0"/>
              <a:t>65 agriculteurs enquêtés par </a:t>
            </a:r>
            <a:r>
              <a:rPr lang="fr-BE" sz="2400" dirty="0" err="1"/>
              <a:t>Schélène</a:t>
            </a:r>
            <a:r>
              <a:rPr lang="fr-BE" sz="2400" dirty="0"/>
              <a:t> Dor </a:t>
            </a:r>
            <a:r>
              <a:rPr lang="fr-BE" sz="2400" dirty="0" err="1"/>
              <a:t>Milfort</a:t>
            </a:r>
            <a:r>
              <a:rPr lang="fr-BE" sz="2400" dirty="0"/>
              <a:t> (ULB, stage CARAH/</a:t>
            </a:r>
            <a:r>
              <a:rPr lang="fr-BE" sz="2400" dirty="0" err="1"/>
              <a:t>Sciensano</a:t>
            </a:r>
            <a:r>
              <a:rPr lang="fr-BE" sz="2400" dirty="0"/>
              <a:t>)</a:t>
            </a:r>
          </a:p>
          <a:p>
            <a:endParaRPr lang="en-US" sz="2400" dirty="0"/>
          </a:p>
        </p:txBody>
      </p:sp>
      <p:pic>
        <p:nvPicPr>
          <p:cNvPr id="5" name="Image 4" descr="Une image contenant texte, capture d’écran, Police, Graphique&#10;&#10;Le contenu généré par l’IA peut être incorrect.">
            <a:extLst>
              <a:ext uri="{FF2B5EF4-FFF2-40B4-BE49-F238E27FC236}">
                <a16:creationId xmlns:a16="http://schemas.microsoft.com/office/drawing/2014/main" id="{1725D136-5D1C-82EE-3F13-DAEEEBE9B1C7}"/>
              </a:ext>
            </a:extLst>
          </p:cNvPr>
          <p:cNvPicPr>
            <a:picLocks noChangeAspect="1"/>
          </p:cNvPicPr>
          <p:nvPr/>
        </p:nvPicPr>
        <p:blipFill>
          <a:blip r:embed="rId2"/>
          <a:stretch>
            <a:fillRect/>
          </a:stretch>
        </p:blipFill>
        <p:spPr>
          <a:xfrm>
            <a:off x="2307771" y="3421432"/>
            <a:ext cx="2818933" cy="3112717"/>
          </a:xfrm>
          <a:prstGeom prst="rect">
            <a:avLst/>
          </a:prstGeom>
        </p:spPr>
      </p:pic>
      <p:sp>
        <p:nvSpPr>
          <p:cNvPr id="6" name="ZoneTexte 5">
            <a:extLst>
              <a:ext uri="{FF2B5EF4-FFF2-40B4-BE49-F238E27FC236}">
                <a16:creationId xmlns:a16="http://schemas.microsoft.com/office/drawing/2014/main" id="{6B9758AC-AEE6-BDE8-4827-4E84FADA6BEC}"/>
              </a:ext>
            </a:extLst>
          </p:cNvPr>
          <p:cNvSpPr txBox="1"/>
          <p:nvPr/>
        </p:nvSpPr>
        <p:spPr>
          <a:xfrm>
            <a:off x="2307771" y="2980352"/>
            <a:ext cx="2931886" cy="923330"/>
          </a:xfrm>
          <a:prstGeom prst="rect">
            <a:avLst/>
          </a:prstGeom>
          <a:noFill/>
        </p:spPr>
        <p:txBody>
          <a:bodyPr wrap="square" rtlCol="0">
            <a:spAutoFit/>
          </a:bodyPr>
          <a:lstStyle/>
          <a:p>
            <a:r>
              <a:rPr lang="fr-BE" dirty="0"/>
              <a:t>Nombre d’années depuis première observation dans leurs champs</a:t>
            </a:r>
            <a:endParaRPr lang="en-US" dirty="0"/>
          </a:p>
        </p:txBody>
      </p:sp>
      <p:pic>
        <p:nvPicPr>
          <p:cNvPr id="8" name="Image 7" descr="Une image contenant texte, capture d’écran, diagramme, Graphique&#10;&#10;Le contenu généré par l’IA peut être incorrect.">
            <a:extLst>
              <a:ext uri="{FF2B5EF4-FFF2-40B4-BE49-F238E27FC236}">
                <a16:creationId xmlns:a16="http://schemas.microsoft.com/office/drawing/2014/main" id="{C1930E7A-B1A8-C2B3-FE4F-F5B88C2EBC30}"/>
              </a:ext>
            </a:extLst>
          </p:cNvPr>
          <p:cNvPicPr>
            <a:picLocks noChangeAspect="1"/>
          </p:cNvPicPr>
          <p:nvPr/>
        </p:nvPicPr>
        <p:blipFill>
          <a:blip r:embed="rId3"/>
          <a:stretch>
            <a:fillRect/>
          </a:stretch>
        </p:blipFill>
        <p:spPr>
          <a:xfrm>
            <a:off x="5881212" y="2980352"/>
            <a:ext cx="3107553" cy="3339955"/>
          </a:xfrm>
          <a:prstGeom prst="rect">
            <a:avLst/>
          </a:prstGeom>
        </p:spPr>
      </p:pic>
    </p:spTree>
    <p:extLst>
      <p:ext uri="{BB962C8B-B14F-4D97-AF65-F5344CB8AC3E}">
        <p14:creationId xmlns:p14="http://schemas.microsoft.com/office/powerpoint/2010/main" val="3365078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3D8F38-0C2F-3352-C531-904E16E8DCBA}"/>
              </a:ext>
            </a:extLst>
          </p:cNvPr>
          <p:cNvSpPr>
            <a:spLocks noGrp="1"/>
          </p:cNvSpPr>
          <p:nvPr>
            <p:ph type="title"/>
          </p:nvPr>
        </p:nvSpPr>
        <p:spPr>
          <a:xfrm>
            <a:off x="2082656" y="177799"/>
            <a:ext cx="10515600" cy="1325563"/>
          </a:xfrm>
        </p:spPr>
        <p:txBody>
          <a:bodyPr/>
          <a:lstStyle/>
          <a:p>
            <a:r>
              <a:rPr lang="fr-BE" dirty="0"/>
              <a:t>Zones les plus favorables au datura</a:t>
            </a:r>
            <a:endParaRPr lang="en-US" dirty="0"/>
          </a:p>
        </p:txBody>
      </p:sp>
      <p:sp>
        <p:nvSpPr>
          <p:cNvPr id="3" name="Espace réservé du contenu 2">
            <a:extLst>
              <a:ext uri="{FF2B5EF4-FFF2-40B4-BE49-F238E27FC236}">
                <a16:creationId xmlns:a16="http://schemas.microsoft.com/office/drawing/2014/main" id="{4CC626E9-FA2D-9843-2806-677081C9DEB2}"/>
              </a:ext>
            </a:extLst>
          </p:cNvPr>
          <p:cNvSpPr>
            <a:spLocks noGrp="1"/>
          </p:cNvSpPr>
          <p:nvPr>
            <p:ph idx="1"/>
          </p:nvPr>
        </p:nvSpPr>
        <p:spPr/>
        <p:txBody>
          <a:bodyPr/>
          <a:lstStyle/>
          <a:p>
            <a:endParaRPr lang="en-US" dirty="0"/>
          </a:p>
        </p:txBody>
      </p:sp>
      <p:pic>
        <p:nvPicPr>
          <p:cNvPr id="5" name="Image 4">
            <a:extLst>
              <a:ext uri="{FF2B5EF4-FFF2-40B4-BE49-F238E27FC236}">
                <a16:creationId xmlns:a16="http://schemas.microsoft.com/office/drawing/2014/main" id="{69310B97-B260-1FDA-6E9E-C47A0D724085}"/>
              </a:ext>
            </a:extLst>
          </p:cNvPr>
          <p:cNvPicPr>
            <a:picLocks noChangeAspect="1"/>
          </p:cNvPicPr>
          <p:nvPr/>
        </p:nvPicPr>
        <p:blipFill>
          <a:blip r:embed="rId2"/>
          <a:stretch>
            <a:fillRect/>
          </a:stretch>
        </p:blipFill>
        <p:spPr>
          <a:xfrm>
            <a:off x="2641600" y="1455048"/>
            <a:ext cx="8560862" cy="5402952"/>
          </a:xfrm>
          <a:prstGeom prst="rect">
            <a:avLst/>
          </a:prstGeom>
        </p:spPr>
      </p:pic>
    </p:spTree>
    <p:extLst>
      <p:ext uri="{BB962C8B-B14F-4D97-AF65-F5344CB8AC3E}">
        <p14:creationId xmlns:p14="http://schemas.microsoft.com/office/powerpoint/2010/main" val="425951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668FF-6D9B-481C-9C89-8B4ECC0377DB}"/>
              </a:ext>
            </a:extLst>
          </p:cNvPr>
          <p:cNvSpPr>
            <a:spLocks noGrp="1"/>
          </p:cNvSpPr>
          <p:nvPr>
            <p:ph type="title"/>
          </p:nvPr>
        </p:nvSpPr>
        <p:spPr/>
        <p:txBody>
          <a:bodyPr/>
          <a:lstStyle/>
          <a:p>
            <a:pPr algn="ctr"/>
            <a:r>
              <a:rPr lang="fr-FR" dirty="0"/>
              <a:t>Eviter son arrivée en parcelle</a:t>
            </a:r>
            <a:endParaRPr lang="fr-BE" dirty="0"/>
          </a:p>
        </p:txBody>
      </p:sp>
      <p:sp>
        <p:nvSpPr>
          <p:cNvPr id="3" name="Espace réservé du numéro de diapositive 2">
            <a:extLst>
              <a:ext uri="{FF2B5EF4-FFF2-40B4-BE49-F238E27FC236}">
                <a16:creationId xmlns:a16="http://schemas.microsoft.com/office/drawing/2014/main" id="{30BD0B02-591F-4FAB-0364-83529BFBEF1B}"/>
              </a:ext>
            </a:extLst>
          </p:cNvPr>
          <p:cNvSpPr>
            <a:spLocks noGrp="1"/>
          </p:cNvSpPr>
          <p:nvPr>
            <p:ph type="sldNum" sz="quarter" idx="12"/>
          </p:nvPr>
        </p:nvSpPr>
        <p:spPr/>
        <p:txBody>
          <a:bodyPr/>
          <a:lstStyle/>
          <a:p>
            <a:fld id="{7524A842-DD97-4889-A8D2-759E7AB31A8C}" type="slidenum">
              <a:rPr lang="fr-BE" smtClean="0"/>
              <a:t>93</a:t>
            </a:fld>
            <a:endParaRPr lang="fr-BE"/>
          </a:p>
        </p:txBody>
      </p:sp>
      <p:sp>
        <p:nvSpPr>
          <p:cNvPr id="6" name="ZoneTexte 5">
            <a:extLst>
              <a:ext uri="{FF2B5EF4-FFF2-40B4-BE49-F238E27FC236}">
                <a16:creationId xmlns:a16="http://schemas.microsoft.com/office/drawing/2014/main" id="{CC3B0E3E-D943-491D-9A77-D37DA554DB01}"/>
              </a:ext>
            </a:extLst>
          </p:cNvPr>
          <p:cNvSpPr txBox="1"/>
          <p:nvPr/>
        </p:nvSpPr>
        <p:spPr>
          <a:xfrm>
            <a:off x="4909161" y="3619778"/>
            <a:ext cx="3186834" cy="830997"/>
          </a:xfrm>
          <a:prstGeom prst="rect">
            <a:avLst/>
          </a:prstGeom>
          <a:noFill/>
        </p:spPr>
        <p:txBody>
          <a:bodyPr wrap="none" rtlCol="0">
            <a:spAutoFit/>
          </a:bodyPr>
          <a:lstStyle/>
          <a:p>
            <a:r>
              <a:rPr lang="fr-FR" sz="4800" b="1" dirty="0"/>
              <a:t>Prophylaxie</a:t>
            </a:r>
            <a:endParaRPr lang="fr-BE" sz="4800" b="1" dirty="0"/>
          </a:p>
        </p:txBody>
      </p:sp>
      <p:sp>
        <p:nvSpPr>
          <p:cNvPr id="7" name="ZoneTexte 6">
            <a:extLst>
              <a:ext uri="{FF2B5EF4-FFF2-40B4-BE49-F238E27FC236}">
                <a16:creationId xmlns:a16="http://schemas.microsoft.com/office/drawing/2014/main" id="{A8442E83-9B96-4403-8718-ABF9F394CECB}"/>
              </a:ext>
            </a:extLst>
          </p:cNvPr>
          <p:cNvSpPr txBox="1"/>
          <p:nvPr/>
        </p:nvSpPr>
        <p:spPr>
          <a:xfrm>
            <a:off x="1614356" y="2110345"/>
            <a:ext cx="4709303" cy="707886"/>
          </a:xfrm>
          <a:prstGeom prst="rect">
            <a:avLst/>
          </a:prstGeom>
          <a:noFill/>
        </p:spPr>
        <p:txBody>
          <a:bodyPr wrap="none" rtlCol="0">
            <a:spAutoFit/>
          </a:bodyPr>
          <a:lstStyle/>
          <a:p>
            <a:pPr algn="ctr"/>
            <a:r>
              <a:rPr lang="fr-FR" sz="2000" b="1" dirty="0"/>
              <a:t>Rotation longue </a:t>
            </a:r>
            <a:r>
              <a:rPr lang="fr-FR" sz="2000" dirty="0"/>
              <a:t>et variée</a:t>
            </a:r>
          </a:p>
          <a:p>
            <a:pPr algn="ctr"/>
            <a:r>
              <a:rPr lang="fr-FR" sz="2000" dirty="0"/>
              <a:t>(+ alternance cultures automne/printemps)</a:t>
            </a:r>
            <a:endParaRPr lang="fr-BE" sz="2000" dirty="0"/>
          </a:p>
        </p:txBody>
      </p:sp>
      <p:sp>
        <p:nvSpPr>
          <p:cNvPr id="8" name="ZoneTexte 7">
            <a:extLst>
              <a:ext uri="{FF2B5EF4-FFF2-40B4-BE49-F238E27FC236}">
                <a16:creationId xmlns:a16="http://schemas.microsoft.com/office/drawing/2014/main" id="{5FB59EA5-4B8F-46E1-906E-3304BC29DAA0}"/>
              </a:ext>
            </a:extLst>
          </p:cNvPr>
          <p:cNvSpPr txBox="1"/>
          <p:nvPr/>
        </p:nvSpPr>
        <p:spPr>
          <a:xfrm>
            <a:off x="8002990" y="2110346"/>
            <a:ext cx="3069109" cy="707886"/>
          </a:xfrm>
          <a:prstGeom prst="rect">
            <a:avLst/>
          </a:prstGeom>
          <a:noFill/>
        </p:spPr>
        <p:txBody>
          <a:bodyPr wrap="none" rtlCol="0">
            <a:spAutoFit/>
          </a:bodyPr>
          <a:lstStyle/>
          <a:p>
            <a:pPr algn="ctr"/>
            <a:r>
              <a:rPr lang="fr-FR" sz="2000" b="1" dirty="0"/>
              <a:t>Culture d’hiver couvrante</a:t>
            </a:r>
          </a:p>
          <a:p>
            <a:pPr algn="ctr"/>
            <a:r>
              <a:rPr lang="fr-FR" sz="2000" dirty="0"/>
              <a:t>+déchaumage après récolte</a:t>
            </a:r>
            <a:endParaRPr lang="fr-BE" sz="2000" dirty="0"/>
          </a:p>
        </p:txBody>
      </p:sp>
      <p:sp>
        <p:nvSpPr>
          <p:cNvPr id="9" name="ZoneTexte 8">
            <a:extLst>
              <a:ext uri="{FF2B5EF4-FFF2-40B4-BE49-F238E27FC236}">
                <a16:creationId xmlns:a16="http://schemas.microsoft.com/office/drawing/2014/main" id="{F13A3A38-FCBB-48ED-BFE8-60846123498D}"/>
              </a:ext>
            </a:extLst>
          </p:cNvPr>
          <p:cNvSpPr txBox="1"/>
          <p:nvPr/>
        </p:nvSpPr>
        <p:spPr>
          <a:xfrm>
            <a:off x="8147355" y="5384054"/>
            <a:ext cx="3567323" cy="707886"/>
          </a:xfrm>
          <a:prstGeom prst="rect">
            <a:avLst/>
          </a:prstGeom>
          <a:noFill/>
        </p:spPr>
        <p:txBody>
          <a:bodyPr wrap="none" rtlCol="0">
            <a:spAutoFit/>
          </a:bodyPr>
          <a:lstStyle/>
          <a:p>
            <a:r>
              <a:rPr lang="fr-FR" sz="2000" b="1" dirty="0"/>
              <a:t>Prairie temporaire </a:t>
            </a:r>
            <a:r>
              <a:rPr lang="fr-FR" sz="2000" dirty="0"/>
              <a:t>pluriannuelle</a:t>
            </a:r>
          </a:p>
          <a:p>
            <a:pPr algn="ctr"/>
            <a:r>
              <a:rPr lang="fr-FR" sz="2000" dirty="0"/>
              <a:t>(+ élimination des repousses)</a:t>
            </a:r>
            <a:endParaRPr lang="fr-BE" sz="2000" dirty="0"/>
          </a:p>
        </p:txBody>
      </p:sp>
      <p:sp>
        <p:nvSpPr>
          <p:cNvPr id="10" name="ZoneTexte 9">
            <a:extLst>
              <a:ext uri="{FF2B5EF4-FFF2-40B4-BE49-F238E27FC236}">
                <a16:creationId xmlns:a16="http://schemas.microsoft.com/office/drawing/2014/main" id="{431622CA-68B6-437A-A321-5645804BB0FA}"/>
              </a:ext>
            </a:extLst>
          </p:cNvPr>
          <p:cNvSpPr txBox="1"/>
          <p:nvPr/>
        </p:nvSpPr>
        <p:spPr>
          <a:xfrm>
            <a:off x="1753003" y="5384053"/>
            <a:ext cx="3454151" cy="707886"/>
          </a:xfrm>
          <a:prstGeom prst="rect">
            <a:avLst/>
          </a:prstGeom>
          <a:noFill/>
        </p:spPr>
        <p:txBody>
          <a:bodyPr wrap="none" rtlCol="0">
            <a:spAutoFit/>
          </a:bodyPr>
          <a:lstStyle/>
          <a:p>
            <a:pPr algn="ctr"/>
            <a:r>
              <a:rPr lang="fr-FR" sz="2000" b="1" dirty="0"/>
              <a:t>Limiter les cultures d’été</a:t>
            </a:r>
          </a:p>
          <a:p>
            <a:pPr algn="ctr"/>
            <a:r>
              <a:rPr lang="fr-FR" sz="2000" dirty="0"/>
              <a:t>(tournesol, soja, maïs, millet,…)</a:t>
            </a:r>
            <a:endParaRPr lang="fr-BE" sz="2000" dirty="0"/>
          </a:p>
        </p:txBody>
      </p:sp>
      <p:cxnSp>
        <p:nvCxnSpPr>
          <p:cNvPr id="12" name="Connecteur : en angle 11">
            <a:extLst>
              <a:ext uri="{FF2B5EF4-FFF2-40B4-BE49-F238E27FC236}">
                <a16:creationId xmlns:a16="http://schemas.microsoft.com/office/drawing/2014/main" id="{6128866D-CD0D-4196-A98B-A2DD780DA389}"/>
              </a:ext>
            </a:extLst>
          </p:cNvPr>
          <p:cNvCxnSpPr>
            <a:stCxn id="10" idx="2"/>
          </p:cNvCxnSpPr>
          <p:nvPr/>
        </p:nvCxnSpPr>
        <p:spPr>
          <a:xfrm rot="16200000" flipH="1">
            <a:off x="4030487" y="5541531"/>
            <a:ext cx="264097" cy="1364912"/>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ECE443FF-7A63-4805-BFE1-E7CB896DCB13}"/>
              </a:ext>
            </a:extLst>
          </p:cNvPr>
          <p:cNvSpPr txBox="1"/>
          <p:nvPr/>
        </p:nvSpPr>
        <p:spPr>
          <a:xfrm>
            <a:off x="4909161" y="6144876"/>
            <a:ext cx="3238194" cy="369332"/>
          </a:xfrm>
          <a:prstGeom prst="rect">
            <a:avLst/>
          </a:prstGeom>
          <a:noFill/>
        </p:spPr>
        <p:txBody>
          <a:bodyPr wrap="none" rtlCol="0">
            <a:spAutoFit/>
          </a:bodyPr>
          <a:lstStyle/>
          <a:p>
            <a:r>
              <a:rPr lang="fr-FR" dirty="0"/>
              <a:t>Surtout si la parcelle est infectée</a:t>
            </a:r>
            <a:endParaRPr lang="fr-BE" dirty="0"/>
          </a:p>
        </p:txBody>
      </p:sp>
      <p:sp>
        <p:nvSpPr>
          <p:cNvPr id="14" name="Signe Plus 13">
            <a:extLst>
              <a:ext uri="{FF2B5EF4-FFF2-40B4-BE49-F238E27FC236}">
                <a16:creationId xmlns:a16="http://schemas.microsoft.com/office/drawing/2014/main" id="{CEE4B293-E049-4F83-AEA1-14C13CC8D1D1}"/>
              </a:ext>
            </a:extLst>
          </p:cNvPr>
          <p:cNvSpPr/>
          <p:nvPr/>
        </p:nvSpPr>
        <p:spPr>
          <a:xfrm>
            <a:off x="2053389" y="3429000"/>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Signe Plus 14">
            <a:extLst>
              <a:ext uri="{FF2B5EF4-FFF2-40B4-BE49-F238E27FC236}">
                <a16:creationId xmlns:a16="http://schemas.microsoft.com/office/drawing/2014/main" id="{AAB5EAB9-97E0-458F-BD06-53FC2B66ABDB}"/>
              </a:ext>
            </a:extLst>
          </p:cNvPr>
          <p:cNvSpPr/>
          <p:nvPr/>
        </p:nvSpPr>
        <p:spPr>
          <a:xfrm>
            <a:off x="3405075" y="3423670"/>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Signe Plus 15">
            <a:extLst>
              <a:ext uri="{FF2B5EF4-FFF2-40B4-BE49-F238E27FC236}">
                <a16:creationId xmlns:a16="http://schemas.microsoft.com/office/drawing/2014/main" id="{7A23C2F2-3367-41BE-985F-3761046E63DE}"/>
              </a:ext>
            </a:extLst>
          </p:cNvPr>
          <p:cNvSpPr/>
          <p:nvPr/>
        </p:nvSpPr>
        <p:spPr>
          <a:xfrm>
            <a:off x="8802369" y="3450825"/>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Signe Plus 16">
            <a:extLst>
              <a:ext uri="{FF2B5EF4-FFF2-40B4-BE49-F238E27FC236}">
                <a16:creationId xmlns:a16="http://schemas.microsoft.com/office/drawing/2014/main" id="{A570BB4E-F112-4505-AFEB-1529E3FFC3E1}"/>
              </a:ext>
            </a:extLst>
          </p:cNvPr>
          <p:cNvSpPr/>
          <p:nvPr/>
        </p:nvSpPr>
        <p:spPr>
          <a:xfrm>
            <a:off x="10154055" y="3461938"/>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ZoneTexte 17">
            <a:extLst>
              <a:ext uri="{FF2B5EF4-FFF2-40B4-BE49-F238E27FC236}">
                <a16:creationId xmlns:a16="http://schemas.microsoft.com/office/drawing/2014/main" id="{19DC836D-6288-4061-B2A2-E208E6CC1F5D}"/>
              </a:ext>
            </a:extLst>
          </p:cNvPr>
          <p:cNvSpPr txBox="1"/>
          <p:nvPr/>
        </p:nvSpPr>
        <p:spPr>
          <a:xfrm>
            <a:off x="9938690" y="6492875"/>
            <a:ext cx="2032479" cy="276999"/>
          </a:xfrm>
          <a:prstGeom prst="rect">
            <a:avLst/>
          </a:prstGeom>
          <a:noFill/>
        </p:spPr>
        <p:txBody>
          <a:bodyPr wrap="none" rtlCol="0">
            <a:spAutoFit/>
          </a:bodyPr>
          <a:lstStyle/>
          <a:p>
            <a:r>
              <a:rPr lang="fr-FR" sz="1200" dirty="0"/>
              <a:t>Source : </a:t>
            </a:r>
            <a:r>
              <a:rPr lang="fr-FR" sz="1200" dirty="0" err="1"/>
              <a:t>Agridea</a:t>
            </a:r>
            <a:r>
              <a:rPr lang="fr-FR" sz="1200" dirty="0"/>
              <a:t>, février 2017</a:t>
            </a:r>
            <a:endParaRPr lang="fr-BE" sz="1200" dirty="0"/>
          </a:p>
        </p:txBody>
      </p:sp>
    </p:spTree>
    <p:extLst>
      <p:ext uri="{BB962C8B-B14F-4D97-AF65-F5344CB8AC3E}">
        <p14:creationId xmlns:p14="http://schemas.microsoft.com/office/powerpoint/2010/main" val="1714501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668FF-6D9B-481C-9C89-8B4ECC0377DB}"/>
              </a:ext>
            </a:extLst>
          </p:cNvPr>
          <p:cNvSpPr>
            <a:spLocks noGrp="1"/>
          </p:cNvSpPr>
          <p:nvPr>
            <p:ph type="title"/>
          </p:nvPr>
        </p:nvSpPr>
        <p:spPr/>
        <p:txBody>
          <a:bodyPr/>
          <a:lstStyle/>
          <a:p>
            <a:pPr algn="ctr"/>
            <a:r>
              <a:rPr lang="fr-FR" dirty="0"/>
              <a:t>Eviter son arrivée en parcelle</a:t>
            </a:r>
            <a:endParaRPr lang="fr-BE" dirty="0"/>
          </a:p>
        </p:txBody>
      </p:sp>
      <p:sp>
        <p:nvSpPr>
          <p:cNvPr id="3" name="Espace réservé du numéro de diapositive 2">
            <a:extLst>
              <a:ext uri="{FF2B5EF4-FFF2-40B4-BE49-F238E27FC236}">
                <a16:creationId xmlns:a16="http://schemas.microsoft.com/office/drawing/2014/main" id="{AE7FE6D9-9ECA-6072-D25D-B062108FA259}"/>
              </a:ext>
            </a:extLst>
          </p:cNvPr>
          <p:cNvSpPr>
            <a:spLocks noGrp="1"/>
          </p:cNvSpPr>
          <p:nvPr>
            <p:ph type="sldNum" sz="quarter" idx="12"/>
          </p:nvPr>
        </p:nvSpPr>
        <p:spPr/>
        <p:txBody>
          <a:bodyPr/>
          <a:lstStyle/>
          <a:p>
            <a:fld id="{7524A842-DD97-4889-A8D2-759E7AB31A8C}" type="slidenum">
              <a:rPr lang="fr-BE" smtClean="0"/>
              <a:t>94</a:t>
            </a:fld>
            <a:endParaRPr lang="fr-BE"/>
          </a:p>
        </p:txBody>
      </p:sp>
      <p:sp>
        <p:nvSpPr>
          <p:cNvPr id="6" name="ZoneTexte 5">
            <a:extLst>
              <a:ext uri="{FF2B5EF4-FFF2-40B4-BE49-F238E27FC236}">
                <a16:creationId xmlns:a16="http://schemas.microsoft.com/office/drawing/2014/main" id="{CC3B0E3E-D943-491D-9A77-D37DA554DB01}"/>
              </a:ext>
            </a:extLst>
          </p:cNvPr>
          <p:cNvSpPr txBox="1"/>
          <p:nvPr/>
        </p:nvSpPr>
        <p:spPr>
          <a:xfrm>
            <a:off x="4909161" y="3619778"/>
            <a:ext cx="3186834" cy="830997"/>
          </a:xfrm>
          <a:prstGeom prst="rect">
            <a:avLst/>
          </a:prstGeom>
          <a:noFill/>
        </p:spPr>
        <p:txBody>
          <a:bodyPr wrap="none" rtlCol="0">
            <a:spAutoFit/>
          </a:bodyPr>
          <a:lstStyle/>
          <a:p>
            <a:r>
              <a:rPr lang="fr-FR" sz="4800" b="1" dirty="0"/>
              <a:t>Prophylaxie</a:t>
            </a:r>
            <a:endParaRPr lang="fr-BE" sz="4800" b="1" dirty="0"/>
          </a:p>
        </p:txBody>
      </p:sp>
      <p:sp>
        <p:nvSpPr>
          <p:cNvPr id="7" name="ZoneTexte 6">
            <a:extLst>
              <a:ext uri="{FF2B5EF4-FFF2-40B4-BE49-F238E27FC236}">
                <a16:creationId xmlns:a16="http://schemas.microsoft.com/office/drawing/2014/main" id="{A8442E83-9B96-4403-8718-ABF9F394CECB}"/>
              </a:ext>
            </a:extLst>
          </p:cNvPr>
          <p:cNvSpPr txBox="1"/>
          <p:nvPr/>
        </p:nvSpPr>
        <p:spPr>
          <a:xfrm>
            <a:off x="2322406" y="2110345"/>
            <a:ext cx="3293209" cy="707886"/>
          </a:xfrm>
          <a:prstGeom prst="rect">
            <a:avLst/>
          </a:prstGeom>
          <a:noFill/>
        </p:spPr>
        <p:txBody>
          <a:bodyPr wrap="none" rtlCol="0">
            <a:spAutoFit/>
          </a:bodyPr>
          <a:lstStyle/>
          <a:p>
            <a:pPr algn="ctr"/>
            <a:r>
              <a:rPr lang="fr-FR" sz="2000" b="1" dirty="0"/>
              <a:t>Bonne couverture homogène</a:t>
            </a:r>
          </a:p>
          <a:p>
            <a:pPr algn="ctr"/>
            <a:r>
              <a:rPr lang="fr-FR" sz="2000" dirty="0"/>
              <a:t>(concurrence et étouffement)</a:t>
            </a:r>
            <a:endParaRPr lang="fr-BE" sz="2000" dirty="0"/>
          </a:p>
        </p:txBody>
      </p:sp>
      <p:sp>
        <p:nvSpPr>
          <p:cNvPr id="8" name="ZoneTexte 7">
            <a:extLst>
              <a:ext uri="{FF2B5EF4-FFF2-40B4-BE49-F238E27FC236}">
                <a16:creationId xmlns:a16="http://schemas.microsoft.com/office/drawing/2014/main" id="{5FB59EA5-4B8F-46E1-906E-3304BC29DAA0}"/>
              </a:ext>
            </a:extLst>
          </p:cNvPr>
          <p:cNvSpPr txBox="1"/>
          <p:nvPr/>
        </p:nvSpPr>
        <p:spPr>
          <a:xfrm>
            <a:off x="7489840" y="2110346"/>
            <a:ext cx="4095417" cy="707886"/>
          </a:xfrm>
          <a:prstGeom prst="rect">
            <a:avLst/>
          </a:prstGeom>
          <a:noFill/>
        </p:spPr>
        <p:txBody>
          <a:bodyPr wrap="none" rtlCol="0">
            <a:spAutoFit/>
          </a:bodyPr>
          <a:lstStyle/>
          <a:p>
            <a:pPr algn="ctr"/>
            <a:r>
              <a:rPr lang="fr-FR" sz="2000" b="1" dirty="0"/>
              <a:t>Déchaumage estival superficiel</a:t>
            </a:r>
          </a:p>
          <a:p>
            <a:pPr algn="ctr"/>
            <a:r>
              <a:rPr lang="fr-FR" sz="2000" dirty="0"/>
              <a:t>(si conditions suffisamment humides)</a:t>
            </a:r>
            <a:endParaRPr lang="fr-BE" sz="2000" dirty="0"/>
          </a:p>
        </p:txBody>
      </p:sp>
      <p:sp>
        <p:nvSpPr>
          <p:cNvPr id="9" name="ZoneTexte 8">
            <a:extLst>
              <a:ext uri="{FF2B5EF4-FFF2-40B4-BE49-F238E27FC236}">
                <a16:creationId xmlns:a16="http://schemas.microsoft.com/office/drawing/2014/main" id="{F13A3A38-FCBB-48ED-BFE8-60846123498D}"/>
              </a:ext>
            </a:extLst>
          </p:cNvPr>
          <p:cNvSpPr txBox="1"/>
          <p:nvPr/>
        </p:nvSpPr>
        <p:spPr>
          <a:xfrm>
            <a:off x="7693896" y="5267153"/>
            <a:ext cx="3563382" cy="707886"/>
          </a:xfrm>
          <a:prstGeom prst="rect">
            <a:avLst/>
          </a:prstGeom>
          <a:noFill/>
        </p:spPr>
        <p:txBody>
          <a:bodyPr wrap="square" rtlCol="0">
            <a:spAutoFit/>
          </a:bodyPr>
          <a:lstStyle/>
          <a:p>
            <a:pPr algn="ctr"/>
            <a:r>
              <a:rPr lang="fr-FR" sz="2000" b="1" dirty="0"/>
              <a:t>Premières récoltes sur les parcelles peu ou pas infectées</a:t>
            </a:r>
            <a:endParaRPr lang="fr-BE" sz="2000" dirty="0"/>
          </a:p>
        </p:txBody>
      </p:sp>
      <p:sp>
        <p:nvSpPr>
          <p:cNvPr id="10" name="ZoneTexte 9">
            <a:extLst>
              <a:ext uri="{FF2B5EF4-FFF2-40B4-BE49-F238E27FC236}">
                <a16:creationId xmlns:a16="http://schemas.microsoft.com/office/drawing/2014/main" id="{431622CA-68B6-437A-A321-5645804BB0FA}"/>
              </a:ext>
            </a:extLst>
          </p:cNvPr>
          <p:cNvSpPr txBox="1"/>
          <p:nvPr/>
        </p:nvSpPr>
        <p:spPr>
          <a:xfrm>
            <a:off x="2089794" y="5384053"/>
            <a:ext cx="2780568" cy="707886"/>
          </a:xfrm>
          <a:prstGeom prst="rect">
            <a:avLst/>
          </a:prstGeom>
          <a:noFill/>
        </p:spPr>
        <p:txBody>
          <a:bodyPr wrap="none" rtlCol="0">
            <a:spAutoFit/>
          </a:bodyPr>
          <a:lstStyle/>
          <a:p>
            <a:pPr algn="ctr"/>
            <a:r>
              <a:rPr lang="fr-FR" sz="2000" b="1" dirty="0"/>
              <a:t>Nettoyage des machines</a:t>
            </a:r>
          </a:p>
          <a:p>
            <a:pPr algn="ctr"/>
            <a:r>
              <a:rPr lang="fr-FR" sz="2000" dirty="0"/>
              <a:t>entre les parcelles</a:t>
            </a:r>
          </a:p>
        </p:txBody>
      </p:sp>
      <p:sp>
        <p:nvSpPr>
          <p:cNvPr id="14" name="Signe Plus 13">
            <a:extLst>
              <a:ext uri="{FF2B5EF4-FFF2-40B4-BE49-F238E27FC236}">
                <a16:creationId xmlns:a16="http://schemas.microsoft.com/office/drawing/2014/main" id="{CEE4B293-E049-4F83-AEA1-14C13CC8D1D1}"/>
              </a:ext>
            </a:extLst>
          </p:cNvPr>
          <p:cNvSpPr/>
          <p:nvPr/>
        </p:nvSpPr>
        <p:spPr>
          <a:xfrm>
            <a:off x="2053389" y="3429000"/>
            <a:ext cx="1251285" cy="1287379"/>
          </a:xfrm>
          <a:prstGeom prst="mathPlu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Signe Plus 14">
            <a:extLst>
              <a:ext uri="{FF2B5EF4-FFF2-40B4-BE49-F238E27FC236}">
                <a16:creationId xmlns:a16="http://schemas.microsoft.com/office/drawing/2014/main" id="{AAB5EAB9-97E0-458F-BD06-53FC2B66ABDB}"/>
              </a:ext>
            </a:extLst>
          </p:cNvPr>
          <p:cNvSpPr/>
          <p:nvPr/>
        </p:nvSpPr>
        <p:spPr>
          <a:xfrm>
            <a:off x="3405075" y="3423670"/>
            <a:ext cx="1251285" cy="1287379"/>
          </a:xfrm>
          <a:prstGeom prst="mathPlu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Signe Plus 15">
            <a:extLst>
              <a:ext uri="{FF2B5EF4-FFF2-40B4-BE49-F238E27FC236}">
                <a16:creationId xmlns:a16="http://schemas.microsoft.com/office/drawing/2014/main" id="{7A23C2F2-3367-41BE-985F-3761046E63DE}"/>
              </a:ext>
            </a:extLst>
          </p:cNvPr>
          <p:cNvSpPr/>
          <p:nvPr/>
        </p:nvSpPr>
        <p:spPr>
          <a:xfrm>
            <a:off x="8802369" y="3450825"/>
            <a:ext cx="1251285" cy="1287379"/>
          </a:xfrm>
          <a:prstGeom prst="mathPlu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Signe Plus 16">
            <a:extLst>
              <a:ext uri="{FF2B5EF4-FFF2-40B4-BE49-F238E27FC236}">
                <a16:creationId xmlns:a16="http://schemas.microsoft.com/office/drawing/2014/main" id="{A570BB4E-F112-4505-AFEB-1529E3FFC3E1}"/>
              </a:ext>
            </a:extLst>
          </p:cNvPr>
          <p:cNvSpPr/>
          <p:nvPr/>
        </p:nvSpPr>
        <p:spPr>
          <a:xfrm>
            <a:off x="10154055" y="3461938"/>
            <a:ext cx="1251285" cy="1287379"/>
          </a:xfrm>
          <a:prstGeom prst="mathPlus">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ZoneTexte 17">
            <a:extLst>
              <a:ext uri="{FF2B5EF4-FFF2-40B4-BE49-F238E27FC236}">
                <a16:creationId xmlns:a16="http://schemas.microsoft.com/office/drawing/2014/main" id="{4256DE31-6298-4DD0-9A40-D585A3C5007F}"/>
              </a:ext>
            </a:extLst>
          </p:cNvPr>
          <p:cNvSpPr txBox="1"/>
          <p:nvPr/>
        </p:nvSpPr>
        <p:spPr>
          <a:xfrm>
            <a:off x="9938690" y="6492875"/>
            <a:ext cx="2032479" cy="276999"/>
          </a:xfrm>
          <a:prstGeom prst="rect">
            <a:avLst/>
          </a:prstGeom>
          <a:noFill/>
        </p:spPr>
        <p:txBody>
          <a:bodyPr wrap="none" rtlCol="0">
            <a:spAutoFit/>
          </a:bodyPr>
          <a:lstStyle/>
          <a:p>
            <a:r>
              <a:rPr lang="fr-FR" sz="1200" dirty="0"/>
              <a:t>Source : </a:t>
            </a:r>
            <a:r>
              <a:rPr lang="fr-FR" sz="1200" dirty="0" err="1"/>
              <a:t>Agridea</a:t>
            </a:r>
            <a:r>
              <a:rPr lang="fr-FR" sz="1200" dirty="0"/>
              <a:t>, février 2017</a:t>
            </a:r>
            <a:endParaRPr lang="fr-BE" sz="1200" dirty="0"/>
          </a:p>
        </p:txBody>
      </p:sp>
    </p:spTree>
    <p:extLst>
      <p:ext uri="{BB962C8B-B14F-4D97-AF65-F5344CB8AC3E}">
        <p14:creationId xmlns:p14="http://schemas.microsoft.com/office/powerpoint/2010/main" val="2397018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668FF-6D9B-481C-9C89-8B4ECC0377DB}"/>
              </a:ext>
            </a:extLst>
          </p:cNvPr>
          <p:cNvSpPr>
            <a:spLocks noGrp="1"/>
          </p:cNvSpPr>
          <p:nvPr>
            <p:ph type="title"/>
          </p:nvPr>
        </p:nvSpPr>
        <p:spPr/>
        <p:txBody>
          <a:bodyPr/>
          <a:lstStyle/>
          <a:p>
            <a:pPr algn="ctr"/>
            <a:r>
              <a:rPr lang="fr-FR" dirty="0"/>
              <a:t>S‘en débarrasser</a:t>
            </a:r>
            <a:endParaRPr lang="fr-BE" dirty="0"/>
          </a:p>
        </p:txBody>
      </p:sp>
      <p:sp>
        <p:nvSpPr>
          <p:cNvPr id="5" name="Espace réservé du numéro de diapositive 4">
            <a:extLst>
              <a:ext uri="{FF2B5EF4-FFF2-40B4-BE49-F238E27FC236}">
                <a16:creationId xmlns:a16="http://schemas.microsoft.com/office/drawing/2014/main" id="{6FCD9320-32FE-6578-F5B4-520E98EF7CFD}"/>
              </a:ext>
            </a:extLst>
          </p:cNvPr>
          <p:cNvSpPr>
            <a:spLocks noGrp="1"/>
          </p:cNvSpPr>
          <p:nvPr>
            <p:ph type="sldNum" sz="quarter" idx="12"/>
          </p:nvPr>
        </p:nvSpPr>
        <p:spPr/>
        <p:txBody>
          <a:bodyPr/>
          <a:lstStyle/>
          <a:p>
            <a:fld id="{7524A842-DD97-4889-A8D2-759E7AB31A8C}" type="slidenum">
              <a:rPr lang="fr-BE" smtClean="0"/>
              <a:t>95</a:t>
            </a:fld>
            <a:endParaRPr lang="fr-BE"/>
          </a:p>
        </p:txBody>
      </p:sp>
      <p:sp>
        <p:nvSpPr>
          <p:cNvPr id="6" name="ZoneTexte 5">
            <a:extLst>
              <a:ext uri="{FF2B5EF4-FFF2-40B4-BE49-F238E27FC236}">
                <a16:creationId xmlns:a16="http://schemas.microsoft.com/office/drawing/2014/main" id="{CC3B0E3E-D943-491D-9A77-D37DA554DB01}"/>
              </a:ext>
            </a:extLst>
          </p:cNvPr>
          <p:cNvSpPr txBox="1"/>
          <p:nvPr/>
        </p:nvSpPr>
        <p:spPr>
          <a:xfrm>
            <a:off x="4315465" y="1791618"/>
            <a:ext cx="3561070" cy="1569660"/>
          </a:xfrm>
          <a:prstGeom prst="rect">
            <a:avLst/>
          </a:prstGeom>
          <a:noFill/>
        </p:spPr>
        <p:txBody>
          <a:bodyPr wrap="square" rtlCol="0">
            <a:spAutoFit/>
          </a:bodyPr>
          <a:lstStyle/>
          <a:p>
            <a:pPr algn="ctr"/>
            <a:r>
              <a:rPr lang="fr-FR" sz="4800" b="1" dirty="0"/>
              <a:t>Arrachage manuel</a:t>
            </a:r>
            <a:endParaRPr lang="fr-BE" sz="4800" b="1" dirty="0"/>
          </a:p>
        </p:txBody>
      </p:sp>
      <p:sp>
        <p:nvSpPr>
          <p:cNvPr id="14" name="Signe Plus 13">
            <a:extLst>
              <a:ext uri="{FF2B5EF4-FFF2-40B4-BE49-F238E27FC236}">
                <a16:creationId xmlns:a16="http://schemas.microsoft.com/office/drawing/2014/main" id="{CEE4B293-E049-4F83-AEA1-14C13CC8D1D1}"/>
              </a:ext>
            </a:extLst>
          </p:cNvPr>
          <p:cNvSpPr/>
          <p:nvPr/>
        </p:nvSpPr>
        <p:spPr>
          <a:xfrm>
            <a:off x="7703763" y="1970592"/>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Signe Plus 14">
            <a:extLst>
              <a:ext uri="{FF2B5EF4-FFF2-40B4-BE49-F238E27FC236}">
                <a16:creationId xmlns:a16="http://schemas.microsoft.com/office/drawing/2014/main" id="{AAB5EAB9-97E0-458F-BD06-53FC2B66ABDB}"/>
              </a:ext>
            </a:extLst>
          </p:cNvPr>
          <p:cNvSpPr/>
          <p:nvPr/>
        </p:nvSpPr>
        <p:spPr>
          <a:xfrm>
            <a:off x="3057308" y="1932759"/>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ZoneTexte 17">
            <a:extLst>
              <a:ext uri="{FF2B5EF4-FFF2-40B4-BE49-F238E27FC236}">
                <a16:creationId xmlns:a16="http://schemas.microsoft.com/office/drawing/2014/main" id="{4256DE31-6298-4DD0-9A40-D585A3C5007F}"/>
              </a:ext>
            </a:extLst>
          </p:cNvPr>
          <p:cNvSpPr txBox="1"/>
          <p:nvPr/>
        </p:nvSpPr>
        <p:spPr>
          <a:xfrm>
            <a:off x="9938690" y="6492875"/>
            <a:ext cx="2032479" cy="276999"/>
          </a:xfrm>
          <a:prstGeom prst="rect">
            <a:avLst/>
          </a:prstGeom>
          <a:noFill/>
        </p:spPr>
        <p:txBody>
          <a:bodyPr wrap="none" rtlCol="0">
            <a:spAutoFit/>
          </a:bodyPr>
          <a:lstStyle/>
          <a:p>
            <a:r>
              <a:rPr lang="fr-FR" sz="1200" dirty="0"/>
              <a:t>Source : </a:t>
            </a:r>
            <a:r>
              <a:rPr lang="fr-FR" sz="1200" dirty="0" err="1"/>
              <a:t>Agridea</a:t>
            </a:r>
            <a:r>
              <a:rPr lang="fr-FR" sz="1200" dirty="0"/>
              <a:t>, février 2017</a:t>
            </a:r>
            <a:endParaRPr lang="fr-BE" sz="1200" dirty="0"/>
          </a:p>
        </p:txBody>
      </p:sp>
      <p:sp>
        <p:nvSpPr>
          <p:cNvPr id="3" name="ZoneTexte 2">
            <a:extLst>
              <a:ext uri="{FF2B5EF4-FFF2-40B4-BE49-F238E27FC236}">
                <a16:creationId xmlns:a16="http://schemas.microsoft.com/office/drawing/2014/main" id="{EB3493B5-5B4E-4890-9BD5-9F0457B8F3FB}"/>
              </a:ext>
            </a:extLst>
          </p:cNvPr>
          <p:cNvSpPr txBox="1"/>
          <p:nvPr/>
        </p:nvSpPr>
        <p:spPr>
          <a:xfrm>
            <a:off x="2326105" y="1785926"/>
            <a:ext cx="184731" cy="369332"/>
          </a:xfrm>
          <a:prstGeom prst="rect">
            <a:avLst/>
          </a:prstGeom>
          <a:noFill/>
        </p:spPr>
        <p:txBody>
          <a:bodyPr wrap="none" rtlCol="0">
            <a:spAutoFit/>
          </a:bodyPr>
          <a:lstStyle/>
          <a:p>
            <a:endParaRPr lang="fr-BE" dirty="0"/>
          </a:p>
        </p:txBody>
      </p:sp>
      <p:sp>
        <p:nvSpPr>
          <p:cNvPr id="4" name="ZoneTexte 3">
            <a:extLst>
              <a:ext uri="{FF2B5EF4-FFF2-40B4-BE49-F238E27FC236}">
                <a16:creationId xmlns:a16="http://schemas.microsoft.com/office/drawing/2014/main" id="{1B4B56B3-BA34-4F84-9D50-61D01F09D620}"/>
              </a:ext>
            </a:extLst>
          </p:cNvPr>
          <p:cNvSpPr txBox="1"/>
          <p:nvPr/>
        </p:nvSpPr>
        <p:spPr>
          <a:xfrm>
            <a:off x="2111993" y="3810314"/>
            <a:ext cx="3270382" cy="523220"/>
          </a:xfrm>
          <a:prstGeom prst="rect">
            <a:avLst/>
          </a:prstGeom>
          <a:noFill/>
        </p:spPr>
        <p:txBody>
          <a:bodyPr wrap="none" rtlCol="0">
            <a:spAutoFit/>
          </a:bodyPr>
          <a:lstStyle/>
          <a:p>
            <a:r>
              <a:rPr lang="fr-FR" sz="2800" b="1" dirty="0"/>
              <a:t>Toxique au touché …</a:t>
            </a:r>
            <a:endParaRPr lang="fr-BE" sz="2800" b="1" dirty="0"/>
          </a:p>
        </p:txBody>
      </p:sp>
      <p:pic>
        <p:nvPicPr>
          <p:cNvPr id="11" name="Image 10">
            <a:extLst>
              <a:ext uri="{FF2B5EF4-FFF2-40B4-BE49-F238E27FC236}">
                <a16:creationId xmlns:a16="http://schemas.microsoft.com/office/drawing/2014/main" id="{6700B19D-A89F-42F2-A50A-F42E9BB3D8D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1280" y="4452451"/>
            <a:ext cx="2183340" cy="1597477"/>
          </a:xfrm>
          <a:prstGeom prst="rect">
            <a:avLst/>
          </a:prstGeom>
        </p:spPr>
      </p:pic>
    </p:spTree>
    <p:extLst>
      <p:ext uri="{BB962C8B-B14F-4D97-AF65-F5344CB8AC3E}">
        <p14:creationId xmlns:p14="http://schemas.microsoft.com/office/powerpoint/2010/main" val="9866375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668FF-6D9B-481C-9C89-8B4ECC0377DB}"/>
              </a:ext>
            </a:extLst>
          </p:cNvPr>
          <p:cNvSpPr>
            <a:spLocks noGrp="1"/>
          </p:cNvSpPr>
          <p:nvPr>
            <p:ph type="title"/>
          </p:nvPr>
        </p:nvSpPr>
        <p:spPr/>
        <p:txBody>
          <a:bodyPr/>
          <a:lstStyle/>
          <a:p>
            <a:pPr algn="ctr"/>
            <a:r>
              <a:rPr lang="fr-FR" dirty="0"/>
              <a:t>S‘en débarrasser</a:t>
            </a:r>
            <a:endParaRPr lang="fr-BE" dirty="0"/>
          </a:p>
        </p:txBody>
      </p:sp>
      <p:sp>
        <p:nvSpPr>
          <p:cNvPr id="5" name="Espace réservé du numéro de diapositive 4">
            <a:extLst>
              <a:ext uri="{FF2B5EF4-FFF2-40B4-BE49-F238E27FC236}">
                <a16:creationId xmlns:a16="http://schemas.microsoft.com/office/drawing/2014/main" id="{03CA6F46-0316-A0FD-DC0E-51D60E1AA605}"/>
              </a:ext>
            </a:extLst>
          </p:cNvPr>
          <p:cNvSpPr>
            <a:spLocks noGrp="1"/>
          </p:cNvSpPr>
          <p:nvPr>
            <p:ph type="sldNum" sz="quarter" idx="12"/>
          </p:nvPr>
        </p:nvSpPr>
        <p:spPr/>
        <p:txBody>
          <a:bodyPr/>
          <a:lstStyle/>
          <a:p>
            <a:fld id="{7524A842-DD97-4889-A8D2-759E7AB31A8C}" type="slidenum">
              <a:rPr lang="fr-BE" smtClean="0"/>
              <a:t>96</a:t>
            </a:fld>
            <a:endParaRPr lang="fr-BE"/>
          </a:p>
        </p:txBody>
      </p:sp>
      <p:sp>
        <p:nvSpPr>
          <p:cNvPr id="6" name="ZoneTexte 5">
            <a:extLst>
              <a:ext uri="{FF2B5EF4-FFF2-40B4-BE49-F238E27FC236}">
                <a16:creationId xmlns:a16="http://schemas.microsoft.com/office/drawing/2014/main" id="{CC3B0E3E-D943-491D-9A77-D37DA554DB01}"/>
              </a:ext>
            </a:extLst>
          </p:cNvPr>
          <p:cNvSpPr txBox="1"/>
          <p:nvPr/>
        </p:nvSpPr>
        <p:spPr>
          <a:xfrm>
            <a:off x="4315465" y="1791618"/>
            <a:ext cx="3561070" cy="1569660"/>
          </a:xfrm>
          <a:prstGeom prst="rect">
            <a:avLst/>
          </a:prstGeom>
          <a:noFill/>
        </p:spPr>
        <p:txBody>
          <a:bodyPr wrap="square" rtlCol="0">
            <a:spAutoFit/>
          </a:bodyPr>
          <a:lstStyle/>
          <a:p>
            <a:pPr algn="ctr"/>
            <a:r>
              <a:rPr lang="fr-FR" sz="4800" b="1" dirty="0"/>
              <a:t>Arrachage manuel</a:t>
            </a:r>
            <a:endParaRPr lang="fr-BE" sz="4800" b="1" dirty="0"/>
          </a:p>
        </p:txBody>
      </p:sp>
      <p:sp>
        <p:nvSpPr>
          <p:cNvPr id="14" name="Signe Plus 13">
            <a:extLst>
              <a:ext uri="{FF2B5EF4-FFF2-40B4-BE49-F238E27FC236}">
                <a16:creationId xmlns:a16="http://schemas.microsoft.com/office/drawing/2014/main" id="{CEE4B293-E049-4F83-AEA1-14C13CC8D1D1}"/>
              </a:ext>
            </a:extLst>
          </p:cNvPr>
          <p:cNvSpPr/>
          <p:nvPr/>
        </p:nvSpPr>
        <p:spPr>
          <a:xfrm>
            <a:off x="7756310" y="1970592"/>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Signe Plus 14">
            <a:extLst>
              <a:ext uri="{FF2B5EF4-FFF2-40B4-BE49-F238E27FC236}">
                <a16:creationId xmlns:a16="http://schemas.microsoft.com/office/drawing/2014/main" id="{AAB5EAB9-97E0-458F-BD06-53FC2B66ABDB}"/>
              </a:ext>
            </a:extLst>
          </p:cNvPr>
          <p:cNvSpPr/>
          <p:nvPr/>
        </p:nvSpPr>
        <p:spPr>
          <a:xfrm>
            <a:off x="3057308" y="1932759"/>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ZoneTexte 17">
            <a:extLst>
              <a:ext uri="{FF2B5EF4-FFF2-40B4-BE49-F238E27FC236}">
                <a16:creationId xmlns:a16="http://schemas.microsoft.com/office/drawing/2014/main" id="{4256DE31-6298-4DD0-9A40-D585A3C5007F}"/>
              </a:ext>
            </a:extLst>
          </p:cNvPr>
          <p:cNvSpPr txBox="1"/>
          <p:nvPr/>
        </p:nvSpPr>
        <p:spPr>
          <a:xfrm>
            <a:off x="9938690" y="6492875"/>
            <a:ext cx="2032479" cy="276999"/>
          </a:xfrm>
          <a:prstGeom prst="rect">
            <a:avLst/>
          </a:prstGeom>
          <a:noFill/>
        </p:spPr>
        <p:txBody>
          <a:bodyPr wrap="none" rtlCol="0">
            <a:spAutoFit/>
          </a:bodyPr>
          <a:lstStyle/>
          <a:p>
            <a:r>
              <a:rPr lang="fr-FR" sz="1200" dirty="0"/>
              <a:t>Source : </a:t>
            </a:r>
            <a:r>
              <a:rPr lang="fr-FR" sz="1200" dirty="0" err="1"/>
              <a:t>Agridea</a:t>
            </a:r>
            <a:r>
              <a:rPr lang="fr-FR" sz="1200" dirty="0"/>
              <a:t>, février 2017</a:t>
            </a:r>
            <a:endParaRPr lang="fr-BE" sz="1200" dirty="0"/>
          </a:p>
        </p:txBody>
      </p:sp>
      <p:sp>
        <p:nvSpPr>
          <p:cNvPr id="3" name="ZoneTexte 2">
            <a:extLst>
              <a:ext uri="{FF2B5EF4-FFF2-40B4-BE49-F238E27FC236}">
                <a16:creationId xmlns:a16="http://schemas.microsoft.com/office/drawing/2014/main" id="{EB3493B5-5B4E-4890-9BD5-9F0457B8F3FB}"/>
              </a:ext>
            </a:extLst>
          </p:cNvPr>
          <p:cNvSpPr txBox="1"/>
          <p:nvPr/>
        </p:nvSpPr>
        <p:spPr>
          <a:xfrm>
            <a:off x="2326105" y="1785926"/>
            <a:ext cx="184731" cy="369332"/>
          </a:xfrm>
          <a:prstGeom prst="rect">
            <a:avLst/>
          </a:prstGeom>
          <a:noFill/>
        </p:spPr>
        <p:txBody>
          <a:bodyPr wrap="none" rtlCol="0">
            <a:spAutoFit/>
          </a:bodyPr>
          <a:lstStyle/>
          <a:p>
            <a:endParaRPr lang="fr-BE" dirty="0"/>
          </a:p>
        </p:txBody>
      </p:sp>
      <p:sp>
        <p:nvSpPr>
          <p:cNvPr id="4" name="ZoneTexte 3">
            <a:extLst>
              <a:ext uri="{FF2B5EF4-FFF2-40B4-BE49-F238E27FC236}">
                <a16:creationId xmlns:a16="http://schemas.microsoft.com/office/drawing/2014/main" id="{1B4B56B3-BA34-4F84-9D50-61D01F09D620}"/>
              </a:ext>
            </a:extLst>
          </p:cNvPr>
          <p:cNvSpPr txBox="1"/>
          <p:nvPr/>
        </p:nvSpPr>
        <p:spPr>
          <a:xfrm>
            <a:off x="2111993" y="3810314"/>
            <a:ext cx="3270382" cy="523220"/>
          </a:xfrm>
          <a:prstGeom prst="rect">
            <a:avLst/>
          </a:prstGeom>
          <a:noFill/>
        </p:spPr>
        <p:txBody>
          <a:bodyPr wrap="none" rtlCol="0">
            <a:spAutoFit/>
          </a:bodyPr>
          <a:lstStyle/>
          <a:p>
            <a:r>
              <a:rPr lang="fr-FR" sz="2800" b="1" dirty="0"/>
              <a:t>Toxique au touché …</a:t>
            </a:r>
            <a:endParaRPr lang="fr-BE" sz="2800" b="1" dirty="0"/>
          </a:p>
        </p:txBody>
      </p:sp>
      <p:pic>
        <p:nvPicPr>
          <p:cNvPr id="11" name="Image 10">
            <a:extLst>
              <a:ext uri="{FF2B5EF4-FFF2-40B4-BE49-F238E27FC236}">
                <a16:creationId xmlns:a16="http://schemas.microsoft.com/office/drawing/2014/main" id="{6700B19D-A89F-42F2-A50A-F42E9BB3D8D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1280" y="4452451"/>
            <a:ext cx="2183340" cy="1597477"/>
          </a:xfrm>
          <a:prstGeom prst="rect">
            <a:avLst/>
          </a:prstGeom>
        </p:spPr>
      </p:pic>
      <p:pic>
        <p:nvPicPr>
          <p:cNvPr id="13" name="Image 12">
            <a:extLst>
              <a:ext uri="{FF2B5EF4-FFF2-40B4-BE49-F238E27FC236}">
                <a16:creationId xmlns:a16="http://schemas.microsoft.com/office/drawing/2014/main" id="{10C1C5A5-5CA0-4EE9-B639-BACB47A95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334" y="1615789"/>
            <a:ext cx="1307595" cy="1770892"/>
          </a:xfrm>
          <a:prstGeom prst="rect">
            <a:avLst/>
          </a:prstGeom>
        </p:spPr>
      </p:pic>
      <p:pic>
        <p:nvPicPr>
          <p:cNvPr id="20" name="Image 19">
            <a:extLst>
              <a:ext uri="{FF2B5EF4-FFF2-40B4-BE49-F238E27FC236}">
                <a16:creationId xmlns:a16="http://schemas.microsoft.com/office/drawing/2014/main" id="{F37B148B-9293-4F72-B3A2-D21F49313F7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9144" y="3904412"/>
            <a:ext cx="2691743" cy="2693554"/>
          </a:xfrm>
          <a:prstGeom prst="rect">
            <a:avLst/>
          </a:prstGeom>
        </p:spPr>
      </p:pic>
      <p:pic>
        <p:nvPicPr>
          <p:cNvPr id="24" name="Image 23">
            <a:extLst>
              <a:ext uri="{FF2B5EF4-FFF2-40B4-BE49-F238E27FC236}">
                <a16:creationId xmlns:a16="http://schemas.microsoft.com/office/drawing/2014/main" id="{A1A82310-79B4-4B56-87B8-B55620019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7334" y="3304403"/>
            <a:ext cx="2920179" cy="1946786"/>
          </a:xfrm>
          <a:prstGeom prst="rect">
            <a:avLst/>
          </a:prstGeom>
        </p:spPr>
      </p:pic>
      <p:sp>
        <p:nvSpPr>
          <p:cNvPr id="25" name="ZoneTexte 24">
            <a:extLst>
              <a:ext uri="{FF2B5EF4-FFF2-40B4-BE49-F238E27FC236}">
                <a16:creationId xmlns:a16="http://schemas.microsoft.com/office/drawing/2014/main" id="{A947EDB6-2561-45F3-BFED-90065F649129}"/>
              </a:ext>
            </a:extLst>
          </p:cNvPr>
          <p:cNvSpPr txBox="1"/>
          <p:nvPr/>
        </p:nvSpPr>
        <p:spPr>
          <a:xfrm>
            <a:off x="6988191" y="3810314"/>
            <a:ext cx="2498861" cy="1815882"/>
          </a:xfrm>
          <a:prstGeom prst="rect">
            <a:avLst/>
          </a:prstGeom>
          <a:noFill/>
        </p:spPr>
        <p:txBody>
          <a:bodyPr wrap="square" rtlCol="0">
            <a:spAutoFit/>
          </a:bodyPr>
          <a:lstStyle/>
          <a:p>
            <a:pPr lvl="0">
              <a:defRPr/>
            </a:pPr>
            <a:r>
              <a:rPr lang="fr-FR" sz="2800" b="1" dirty="0">
                <a:solidFill>
                  <a:prstClr val="black"/>
                </a:solidFill>
              </a:rPr>
              <a:t>Mais également toxique en fumée !</a:t>
            </a:r>
            <a:endParaRPr lang="fr-BE" sz="2800" b="1" dirty="0">
              <a:solidFill>
                <a:prstClr val="black"/>
              </a:solidFill>
            </a:endParaRPr>
          </a:p>
        </p:txBody>
      </p:sp>
    </p:spTree>
    <p:extLst>
      <p:ext uri="{BB962C8B-B14F-4D97-AF65-F5344CB8AC3E}">
        <p14:creationId xmlns:p14="http://schemas.microsoft.com/office/powerpoint/2010/main" val="29005541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668FF-6D9B-481C-9C89-8B4ECC0377DB}"/>
              </a:ext>
            </a:extLst>
          </p:cNvPr>
          <p:cNvSpPr>
            <a:spLocks noGrp="1"/>
          </p:cNvSpPr>
          <p:nvPr>
            <p:ph type="title"/>
          </p:nvPr>
        </p:nvSpPr>
        <p:spPr/>
        <p:txBody>
          <a:bodyPr/>
          <a:lstStyle/>
          <a:p>
            <a:pPr algn="ctr"/>
            <a:r>
              <a:rPr lang="fr-FR" dirty="0"/>
              <a:t>S‘en débarrasser</a:t>
            </a:r>
            <a:endParaRPr lang="fr-BE" dirty="0"/>
          </a:p>
        </p:txBody>
      </p:sp>
      <p:sp>
        <p:nvSpPr>
          <p:cNvPr id="5" name="Espace réservé du numéro de diapositive 4">
            <a:extLst>
              <a:ext uri="{FF2B5EF4-FFF2-40B4-BE49-F238E27FC236}">
                <a16:creationId xmlns:a16="http://schemas.microsoft.com/office/drawing/2014/main" id="{94C9241E-156B-5516-D347-A9563E54ABDC}"/>
              </a:ext>
            </a:extLst>
          </p:cNvPr>
          <p:cNvSpPr>
            <a:spLocks noGrp="1"/>
          </p:cNvSpPr>
          <p:nvPr>
            <p:ph type="sldNum" sz="quarter" idx="12"/>
          </p:nvPr>
        </p:nvSpPr>
        <p:spPr/>
        <p:txBody>
          <a:bodyPr/>
          <a:lstStyle/>
          <a:p>
            <a:fld id="{7524A842-DD97-4889-A8D2-759E7AB31A8C}" type="slidenum">
              <a:rPr lang="fr-BE" smtClean="0"/>
              <a:t>97</a:t>
            </a:fld>
            <a:endParaRPr lang="fr-BE"/>
          </a:p>
        </p:txBody>
      </p:sp>
      <p:sp>
        <p:nvSpPr>
          <p:cNvPr id="6" name="ZoneTexte 5">
            <a:extLst>
              <a:ext uri="{FF2B5EF4-FFF2-40B4-BE49-F238E27FC236}">
                <a16:creationId xmlns:a16="http://schemas.microsoft.com/office/drawing/2014/main" id="{CC3B0E3E-D943-491D-9A77-D37DA554DB01}"/>
              </a:ext>
            </a:extLst>
          </p:cNvPr>
          <p:cNvSpPr txBox="1"/>
          <p:nvPr/>
        </p:nvSpPr>
        <p:spPr>
          <a:xfrm>
            <a:off x="4315465" y="1791618"/>
            <a:ext cx="3561070" cy="1569660"/>
          </a:xfrm>
          <a:prstGeom prst="rect">
            <a:avLst/>
          </a:prstGeom>
          <a:noFill/>
        </p:spPr>
        <p:txBody>
          <a:bodyPr wrap="square" rtlCol="0">
            <a:spAutoFit/>
          </a:bodyPr>
          <a:lstStyle/>
          <a:p>
            <a:pPr algn="ctr"/>
            <a:r>
              <a:rPr lang="fr-FR" sz="4800" b="1" dirty="0"/>
              <a:t>Arrachage manuel</a:t>
            </a:r>
            <a:endParaRPr lang="fr-BE" sz="4800" b="1" dirty="0"/>
          </a:p>
        </p:txBody>
      </p:sp>
      <p:sp>
        <p:nvSpPr>
          <p:cNvPr id="14" name="Signe Plus 13">
            <a:extLst>
              <a:ext uri="{FF2B5EF4-FFF2-40B4-BE49-F238E27FC236}">
                <a16:creationId xmlns:a16="http://schemas.microsoft.com/office/drawing/2014/main" id="{CEE4B293-E049-4F83-AEA1-14C13CC8D1D1}"/>
              </a:ext>
            </a:extLst>
          </p:cNvPr>
          <p:cNvSpPr/>
          <p:nvPr/>
        </p:nvSpPr>
        <p:spPr>
          <a:xfrm>
            <a:off x="7756310" y="1970592"/>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Signe Plus 14">
            <a:extLst>
              <a:ext uri="{FF2B5EF4-FFF2-40B4-BE49-F238E27FC236}">
                <a16:creationId xmlns:a16="http://schemas.microsoft.com/office/drawing/2014/main" id="{AAB5EAB9-97E0-458F-BD06-53FC2B66ABDB}"/>
              </a:ext>
            </a:extLst>
          </p:cNvPr>
          <p:cNvSpPr/>
          <p:nvPr/>
        </p:nvSpPr>
        <p:spPr>
          <a:xfrm>
            <a:off x="3057308" y="1932759"/>
            <a:ext cx="1251285" cy="1287379"/>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ZoneTexte 17">
            <a:extLst>
              <a:ext uri="{FF2B5EF4-FFF2-40B4-BE49-F238E27FC236}">
                <a16:creationId xmlns:a16="http://schemas.microsoft.com/office/drawing/2014/main" id="{4256DE31-6298-4DD0-9A40-D585A3C5007F}"/>
              </a:ext>
            </a:extLst>
          </p:cNvPr>
          <p:cNvSpPr txBox="1"/>
          <p:nvPr/>
        </p:nvSpPr>
        <p:spPr>
          <a:xfrm>
            <a:off x="9938690" y="6492875"/>
            <a:ext cx="2032479" cy="276999"/>
          </a:xfrm>
          <a:prstGeom prst="rect">
            <a:avLst/>
          </a:prstGeom>
          <a:noFill/>
        </p:spPr>
        <p:txBody>
          <a:bodyPr wrap="none" rtlCol="0">
            <a:spAutoFit/>
          </a:bodyPr>
          <a:lstStyle/>
          <a:p>
            <a:r>
              <a:rPr lang="fr-FR" sz="1200" dirty="0"/>
              <a:t>Source : </a:t>
            </a:r>
            <a:r>
              <a:rPr lang="fr-FR" sz="1200" dirty="0" err="1"/>
              <a:t>Agridea</a:t>
            </a:r>
            <a:r>
              <a:rPr lang="fr-FR" sz="1200" dirty="0"/>
              <a:t>, février 2017</a:t>
            </a:r>
            <a:endParaRPr lang="fr-BE" sz="1200" dirty="0"/>
          </a:p>
        </p:txBody>
      </p:sp>
      <p:sp>
        <p:nvSpPr>
          <p:cNvPr id="3" name="ZoneTexte 2">
            <a:extLst>
              <a:ext uri="{FF2B5EF4-FFF2-40B4-BE49-F238E27FC236}">
                <a16:creationId xmlns:a16="http://schemas.microsoft.com/office/drawing/2014/main" id="{EB3493B5-5B4E-4890-9BD5-9F0457B8F3FB}"/>
              </a:ext>
            </a:extLst>
          </p:cNvPr>
          <p:cNvSpPr txBox="1"/>
          <p:nvPr/>
        </p:nvSpPr>
        <p:spPr>
          <a:xfrm>
            <a:off x="2326105" y="1785926"/>
            <a:ext cx="184731" cy="369332"/>
          </a:xfrm>
          <a:prstGeom prst="rect">
            <a:avLst/>
          </a:prstGeom>
          <a:noFill/>
        </p:spPr>
        <p:txBody>
          <a:bodyPr wrap="none" rtlCol="0">
            <a:spAutoFit/>
          </a:bodyPr>
          <a:lstStyle/>
          <a:p>
            <a:endParaRPr lang="fr-BE" dirty="0"/>
          </a:p>
        </p:txBody>
      </p:sp>
      <p:sp>
        <p:nvSpPr>
          <p:cNvPr id="4" name="ZoneTexte 3">
            <a:extLst>
              <a:ext uri="{FF2B5EF4-FFF2-40B4-BE49-F238E27FC236}">
                <a16:creationId xmlns:a16="http://schemas.microsoft.com/office/drawing/2014/main" id="{1B4B56B3-BA34-4F84-9D50-61D01F09D620}"/>
              </a:ext>
            </a:extLst>
          </p:cNvPr>
          <p:cNvSpPr txBox="1"/>
          <p:nvPr/>
        </p:nvSpPr>
        <p:spPr>
          <a:xfrm>
            <a:off x="2111993" y="3810314"/>
            <a:ext cx="3270382" cy="523220"/>
          </a:xfrm>
          <a:prstGeom prst="rect">
            <a:avLst/>
          </a:prstGeom>
          <a:noFill/>
        </p:spPr>
        <p:txBody>
          <a:bodyPr wrap="none" rtlCol="0">
            <a:spAutoFit/>
          </a:bodyPr>
          <a:lstStyle/>
          <a:p>
            <a:r>
              <a:rPr lang="fr-FR" sz="2800" b="1" dirty="0"/>
              <a:t>Toxique au touché …</a:t>
            </a:r>
            <a:endParaRPr lang="fr-BE" sz="2800" b="1" dirty="0"/>
          </a:p>
        </p:txBody>
      </p:sp>
      <p:pic>
        <p:nvPicPr>
          <p:cNvPr id="11" name="Image 10">
            <a:extLst>
              <a:ext uri="{FF2B5EF4-FFF2-40B4-BE49-F238E27FC236}">
                <a16:creationId xmlns:a16="http://schemas.microsoft.com/office/drawing/2014/main" id="{6700B19D-A89F-42F2-A50A-F42E9BB3D8D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1280" y="4452451"/>
            <a:ext cx="2183340" cy="1597477"/>
          </a:xfrm>
          <a:prstGeom prst="rect">
            <a:avLst/>
          </a:prstGeom>
        </p:spPr>
      </p:pic>
      <p:pic>
        <p:nvPicPr>
          <p:cNvPr id="13" name="Image 12">
            <a:extLst>
              <a:ext uri="{FF2B5EF4-FFF2-40B4-BE49-F238E27FC236}">
                <a16:creationId xmlns:a16="http://schemas.microsoft.com/office/drawing/2014/main" id="{10C1C5A5-5CA0-4EE9-B639-BACB47A95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334" y="1615789"/>
            <a:ext cx="1307595" cy="1770892"/>
          </a:xfrm>
          <a:prstGeom prst="rect">
            <a:avLst/>
          </a:prstGeom>
        </p:spPr>
      </p:pic>
      <p:pic>
        <p:nvPicPr>
          <p:cNvPr id="20" name="Image 19">
            <a:extLst>
              <a:ext uri="{FF2B5EF4-FFF2-40B4-BE49-F238E27FC236}">
                <a16:creationId xmlns:a16="http://schemas.microsoft.com/office/drawing/2014/main" id="{F37B148B-9293-4F72-B3A2-D21F49313F7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9144" y="3904412"/>
            <a:ext cx="2691743" cy="2693554"/>
          </a:xfrm>
          <a:prstGeom prst="rect">
            <a:avLst/>
          </a:prstGeom>
        </p:spPr>
      </p:pic>
      <p:pic>
        <p:nvPicPr>
          <p:cNvPr id="24" name="Image 23">
            <a:extLst>
              <a:ext uri="{FF2B5EF4-FFF2-40B4-BE49-F238E27FC236}">
                <a16:creationId xmlns:a16="http://schemas.microsoft.com/office/drawing/2014/main" id="{A1A82310-79B4-4B56-87B8-B55620019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7334" y="3304403"/>
            <a:ext cx="2920179" cy="1946786"/>
          </a:xfrm>
          <a:prstGeom prst="rect">
            <a:avLst/>
          </a:prstGeom>
        </p:spPr>
      </p:pic>
      <p:sp>
        <p:nvSpPr>
          <p:cNvPr id="16" name="ZoneTexte 15">
            <a:extLst>
              <a:ext uri="{FF2B5EF4-FFF2-40B4-BE49-F238E27FC236}">
                <a16:creationId xmlns:a16="http://schemas.microsoft.com/office/drawing/2014/main" id="{E8BB9730-5771-46F4-9585-E1B88164F65C}"/>
              </a:ext>
            </a:extLst>
          </p:cNvPr>
          <p:cNvSpPr txBox="1"/>
          <p:nvPr/>
        </p:nvSpPr>
        <p:spPr>
          <a:xfrm>
            <a:off x="5014963" y="5921739"/>
            <a:ext cx="4601901" cy="461665"/>
          </a:xfrm>
          <a:prstGeom prst="rect">
            <a:avLst/>
          </a:prstGeom>
          <a:noFill/>
        </p:spPr>
        <p:txBody>
          <a:bodyPr wrap="none" rtlCol="0">
            <a:spAutoFit/>
          </a:bodyPr>
          <a:lstStyle/>
          <a:p>
            <a:r>
              <a:rPr lang="fr-FR" sz="2400" b="1" dirty="0">
                <a:solidFill>
                  <a:srgbClr val="FF0000"/>
                </a:solidFill>
              </a:rPr>
              <a:t>Extraire les déchets de la parcelle !</a:t>
            </a:r>
            <a:endParaRPr lang="fr-BE" sz="2400" b="1" dirty="0">
              <a:solidFill>
                <a:srgbClr val="FF0000"/>
              </a:solidFill>
            </a:endParaRPr>
          </a:p>
        </p:txBody>
      </p:sp>
      <p:sp>
        <p:nvSpPr>
          <p:cNvPr id="7" name="ZoneTexte 6">
            <a:extLst>
              <a:ext uri="{FF2B5EF4-FFF2-40B4-BE49-F238E27FC236}">
                <a16:creationId xmlns:a16="http://schemas.microsoft.com/office/drawing/2014/main" id="{E3E3C8B2-3273-14E3-5CA0-16D49B6D9AF7}"/>
              </a:ext>
            </a:extLst>
          </p:cNvPr>
          <p:cNvSpPr txBox="1"/>
          <p:nvPr/>
        </p:nvSpPr>
        <p:spPr>
          <a:xfrm>
            <a:off x="7042264" y="3738073"/>
            <a:ext cx="234097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prstClr val="black"/>
                </a:solidFill>
                <a:latin typeface="Century Gothic" panose="020F0302020204030204"/>
              </a:rPr>
              <a:t>Mais également toxique</a:t>
            </a:r>
            <a:r>
              <a:rPr kumimoji="0" lang="fr-FR" sz="2800" b="1" i="0" u="none" strike="noStrike" kern="1200" cap="none" spc="0" normalizeH="0" baseline="0" noProof="0" dirty="0">
                <a:ln>
                  <a:noFill/>
                </a:ln>
                <a:solidFill>
                  <a:prstClr val="black"/>
                </a:solidFill>
                <a:effectLst/>
                <a:uLnTx/>
                <a:uFillTx/>
                <a:latin typeface="Century Gothic" panose="020F0302020204030204"/>
                <a:ea typeface="+mn-ea"/>
                <a:cs typeface="+mn-cs"/>
              </a:rPr>
              <a:t> en fumée !</a:t>
            </a:r>
            <a:endParaRPr kumimoji="0" lang="fr-BE" sz="2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374143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1A73B-6D2E-CEF1-8FB5-599111AD0B2C}"/>
              </a:ext>
            </a:extLst>
          </p:cNvPr>
          <p:cNvSpPr>
            <a:spLocks noGrp="1"/>
          </p:cNvSpPr>
          <p:nvPr>
            <p:ph type="title"/>
          </p:nvPr>
        </p:nvSpPr>
        <p:spPr/>
        <p:txBody>
          <a:bodyPr/>
          <a:lstStyle/>
          <a:p>
            <a:endParaRPr lang="en-US"/>
          </a:p>
        </p:txBody>
      </p:sp>
      <p:pic>
        <p:nvPicPr>
          <p:cNvPr id="5" name="Espace réservé du contenu 4">
            <a:extLst>
              <a:ext uri="{FF2B5EF4-FFF2-40B4-BE49-F238E27FC236}">
                <a16:creationId xmlns:a16="http://schemas.microsoft.com/office/drawing/2014/main" id="{2711B012-93FB-0DF6-900E-DCEA616B10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868" y="0"/>
            <a:ext cx="12265077" cy="6908091"/>
          </a:xfrm>
        </p:spPr>
      </p:pic>
      <p:sp>
        <p:nvSpPr>
          <p:cNvPr id="6" name="ZoneTexte 5">
            <a:extLst>
              <a:ext uri="{FF2B5EF4-FFF2-40B4-BE49-F238E27FC236}">
                <a16:creationId xmlns:a16="http://schemas.microsoft.com/office/drawing/2014/main" id="{61EAFC99-7C7B-2805-E74C-2BCCDB40CBDE}"/>
              </a:ext>
            </a:extLst>
          </p:cNvPr>
          <p:cNvSpPr txBox="1"/>
          <p:nvPr/>
        </p:nvSpPr>
        <p:spPr>
          <a:xfrm>
            <a:off x="9622971" y="297355"/>
            <a:ext cx="2231124" cy="523220"/>
          </a:xfrm>
          <a:prstGeom prst="rect">
            <a:avLst/>
          </a:prstGeom>
          <a:noFill/>
        </p:spPr>
        <p:txBody>
          <a:bodyPr wrap="none" rtlCol="0">
            <a:spAutoFit/>
          </a:bodyPr>
          <a:lstStyle/>
          <a:p>
            <a:r>
              <a:rPr lang="fr-BE" sz="2800" dirty="0">
                <a:solidFill>
                  <a:schemeClr val="bg1"/>
                </a:solidFill>
              </a:rPr>
              <a:t>Septembre 25</a:t>
            </a:r>
            <a:endParaRPr lang="en-US" sz="2800" dirty="0">
              <a:solidFill>
                <a:schemeClr val="bg1"/>
              </a:solidFill>
            </a:endParaRPr>
          </a:p>
        </p:txBody>
      </p:sp>
    </p:spTree>
    <p:extLst>
      <p:ext uri="{BB962C8B-B14F-4D97-AF65-F5344CB8AC3E}">
        <p14:creationId xmlns:p14="http://schemas.microsoft.com/office/powerpoint/2010/main" val="17419711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4B5946-C2CF-EDC2-6CC3-303A554B7E76}"/>
              </a:ext>
            </a:extLst>
          </p:cNvPr>
          <p:cNvSpPr>
            <a:spLocks noGrp="1"/>
          </p:cNvSpPr>
          <p:nvPr>
            <p:ph type="title"/>
          </p:nvPr>
        </p:nvSpPr>
        <p:spPr/>
        <p:txBody>
          <a:bodyPr/>
          <a:lstStyle/>
          <a:p>
            <a:endParaRPr lang="en-US"/>
          </a:p>
        </p:txBody>
      </p:sp>
      <p:pic>
        <p:nvPicPr>
          <p:cNvPr id="5" name="Espace réservé du contenu 4">
            <a:extLst>
              <a:ext uri="{FF2B5EF4-FFF2-40B4-BE49-F238E27FC236}">
                <a16:creationId xmlns:a16="http://schemas.microsoft.com/office/drawing/2014/main" id="{C47341DA-8D1A-B5FE-F2A5-2504389039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1" y="0"/>
            <a:ext cx="12186691" cy="6858000"/>
          </a:xfrm>
        </p:spPr>
      </p:pic>
      <p:sp>
        <p:nvSpPr>
          <p:cNvPr id="6" name="ZoneTexte 5">
            <a:extLst>
              <a:ext uri="{FF2B5EF4-FFF2-40B4-BE49-F238E27FC236}">
                <a16:creationId xmlns:a16="http://schemas.microsoft.com/office/drawing/2014/main" id="{7C73482C-81DC-2453-E0FE-7E440B25BE2A}"/>
              </a:ext>
            </a:extLst>
          </p:cNvPr>
          <p:cNvSpPr txBox="1"/>
          <p:nvPr/>
        </p:nvSpPr>
        <p:spPr>
          <a:xfrm>
            <a:off x="9622971" y="297355"/>
            <a:ext cx="2231124" cy="523220"/>
          </a:xfrm>
          <a:prstGeom prst="rect">
            <a:avLst/>
          </a:prstGeom>
          <a:noFill/>
        </p:spPr>
        <p:txBody>
          <a:bodyPr wrap="none" rtlCol="0">
            <a:spAutoFit/>
          </a:bodyPr>
          <a:lstStyle/>
          <a:p>
            <a:r>
              <a:rPr lang="fr-BE" sz="2800" dirty="0">
                <a:solidFill>
                  <a:schemeClr val="bg1"/>
                </a:solidFill>
              </a:rPr>
              <a:t>Septembre 25</a:t>
            </a:r>
            <a:endParaRPr lang="en-US" sz="2800" dirty="0">
              <a:solidFill>
                <a:schemeClr val="bg1"/>
              </a:solidFill>
            </a:endParaRPr>
          </a:p>
        </p:txBody>
      </p:sp>
    </p:spTree>
    <p:extLst>
      <p:ext uri="{BB962C8B-B14F-4D97-AF65-F5344CB8AC3E}">
        <p14:creationId xmlns:p14="http://schemas.microsoft.com/office/powerpoint/2010/main" val="401052577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FBB3FA6-D986-4743-BEA4-11921C45DA07}">
  <we:reference id="wa200005566" version="3.0.0.1" store="fr-FR" storeType="OMEX"/>
  <we:alternateReferences>
    <we:reference id="wa200005566" version="3.0.0.1"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27</TotalTime>
  <Words>3051</Words>
  <Application>Microsoft Office PowerPoint</Application>
  <PresentationFormat>Grand écran</PresentationFormat>
  <Paragraphs>823</Paragraphs>
  <Slides>113</Slides>
  <Notes>13</Notes>
  <HiddenSlides>1</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113</vt:i4>
      </vt:variant>
    </vt:vector>
  </HeadingPairs>
  <TitlesOfParts>
    <vt:vector size="124" baseType="lpstr">
      <vt:lpstr>Algerian</vt:lpstr>
      <vt:lpstr>Aptos</vt:lpstr>
      <vt:lpstr>Arial</vt:lpstr>
      <vt:lpstr>Calibri</vt:lpstr>
      <vt:lpstr>Calibri Light</vt:lpstr>
      <vt:lpstr>Century Gothic</vt:lpstr>
      <vt:lpstr>ralewayregular</vt:lpstr>
      <vt:lpstr>verdana</vt:lpstr>
      <vt:lpstr>Wingdings</vt:lpstr>
      <vt:lpstr>Thème Office</vt:lpstr>
      <vt:lpstr>Objet d’environnement du Gestionnaire de liaisons</vt:lpstr>
      <vt:lpstr>Mildiou pommes de terre  en 2024 et 2025 - 2 années contrastées</vt:lpstr>
      <vt:lpstr>Présentation PowerPoint</vt:lpstr>
      <vt:lpstr>Présentation PowerPoint</vt:lpstr>
      <vt:lpstr>Présentation PowerPoint</vt:lpstr>
      <vt:lpstr>Présentation PowerPoint</vt:lpstr>
      <vt:lpstr>Le mildiou en 2024</vt:lpstr>
      <vt:lpstr>Le mildiou en 2024</vt:lpstr>
      <vt:lpstr>Le mildiou en 2024</vt:lpstr>
      <vt:lpstr>Le mildiou en 2024</vt:lpstr>
      <vt:lpstr>Le mildiou en 2024</vt:lpstr>
      <vt:lpstr>Nous disions donc, 2024 … année difficile…</vt:lpstr>
      <vt:lpstr>Présentation PowerPoint</vt:lpstr>
      <vt:lpstr>Des précipitions « biberon » et un temps sec</vt:lpstr>
      <vt:lpstr>Comparaison 24- 25</vt:lpstr>
      <vt:lpstr>Une situation très différente de 2024</vt:lpstr>
      <vt:lpstr>Une situation très différente de 2024</vt:lpstr>
      <vt:lpstr>Arrêt de la croissance du mildiou dans la feuille taches sèches</vt:lpstr>
      <vt:lpstr>Taches sèches (mi-juillet)</vt:lpstr>
      <vt:lpstr>Des retours en arrière de générations</vt:lpstr>
      <vt:lpstr>Des retours en arrière de générations</vt:lpstr>
      <vt:lpstr>Peu de symptômes observés en parcelle</vt:lpstr>
      <vt:lpstr> Avertissements en 2025</vt:lpstr>
      <vt:lpstr>Actualités réglementaires – lutte mildiou</vt:lpstr>
      <vt:lpstr>Mildiou Lutte contre les résistances</vt:lpstr>
      <vt:lpstr>Des souches en constante évolution Situation fin 2023</vt:lpstr>
      <vt:lpstr>Mutations possibles</vt:lpstr>
      <vt:lpstr>Présentation PowerPoint</vt:lpstr>
      <vt:lpstr>Fonctionnement des fongicides</vt:lpstr>
      <vt:lpstr>Fonctionnement des fongicides</vt:lpstr>
      <vt:lpstr>Fonctionnement des fongicides</vt:lpstr>
      <vt:lpstr>Fonctionnement des fongicides</vt:lpstr>
      <vt:lpstr>Les mutations</vt:lpstr>
      <vt:lpstr>Les mutations</vt:lpstr>
      <vt:lpstr>Les mutations</vt:lpstr>
      <vt:lpstr>Les mutations</vt:lpstr>
      <vt:lpstr>Les mutations</vt:lpstr>
      <vt:lpstr>Présentation PowerPoint</vt:lpstr>
      <vt:lpstr>!! Fini les MULTI-SITES !!</vt:lpstr>
      <vt:lpstr>Sélection de souches</vt:lpstr>
      <vt:lpstr>Sélection de souches</vt:lpstr>
      <vt:lpstr>Sélection de souches</vt:lpstr>
      <vt:lpstr>Sélection de souches</vt:lpstr>
      <vt:lpstr>Les résistances actuelles</vt:lpstr>
      <vt:lpstr>Des souches en constante évolution</vt:lpstr>
      <vt:lpstr>Quelles solutions à ce problème ?</vt:lpstr>
      <vt:lpstr>Utiliser des modes d’action différents pour lutter contre les résistances</vt:lpstr>
      <vt:lpstr>Présentation PowerPoint</vt:lpstr>
      <vt:lpstr>Présentation PowerPoint</vt:lpstr>
      <vt:lpstr>11 modes d’action disponibles en 2026</vt:lpstr>
      <vt:lpstr>Utiliser des modes d’action différents pour lutter contre les résistances</vt:lpstr>
      <vt:lpstr>Présentation PowerPoint</vt:lpstr>
      <vt:lpstr>Présentation PowerPoint</vt:lpstr>
      <vt:lpstr>Utiliser des modes d’action différents pour lutter contre les résistances</vt:lpstr>
      <vt:lpstr>Présentation PowerPoint</vt:lpstr>
      <vt:lpstr>Combinaisons et schéma adapté</vt:lpstr>
      <vt:lpstr>Présentation PowerPoint</vt:lpstr>
      <vt:lpstr>Présentation PowerPoint</vt:lpstr>
      <vt:lpstr>Est-ce que ça a fonctionné ?  OUI</vt:lpstr>
      <vt:lpstr>Utilisation de variétés plus résistantes (robustes)</vt:lpstr>
      <vt:lpstr>Présentation PowerPoint</vt:lpstr>
      <vt:lpstr>Présentation PowerPoint</vt:lpstr>
      <vt:lpstr>Présentation PowerPoint</vt:lpstr>
      <vt:lpstr>Exemples de positionnement des traitements pour variétés robustes</vt:lpstr>
      <vt:lpstr>Exemples de positionnement des traitements pour variétés robustes</vt:lpstr>
      <vt:lpstr>Exemples de positionnement des traitements pour variétés robustes</vt:lpstr>
      <vt:lpstr>Quelques messages clés</vt:lpstr>
      <vt:lpstr>Le Datura</vt:lpstr>
      <vt:lpstr>Datura stramoine</vt:lpstr>
      <vt:lpstr>Datura stramonium</vt:lpstr>
      <vt:lpstr>Datura stramonium</vt:lpstr>
      <vt:lpstr>Datura stramonium</vt:lpstr>
      <vt:lpstr>Datura stramonium</vt:lpstr>
      <vt:lpstr>Datura stramonium</vt:lpstr>
      <vt:lpstr>Datura stramonium</vt:lpstr>
      <vt:lpstr>Datura stramonium</vt:lpstr>
      <vt:lpstr>Situations favorables</vt:lpstr>
      <vt:lpstr>Cycle du Datura</vt:lpstr>
      <vt:lpstr>Taux de reproduction</vt:lpstr>
      <vt:lpstr>Taux de reproduction</vt:lpstr>
      <vt:lpstr>Taux de reproduction</vt:lpstr>
      <vt:lpstr>Taux de reproduction</vt:lpstr>
      <vt:lpstr>Taux de reproduction</vt:lpstr>
      <vt:lpstr>Taux de reproduction</vt:lpstr>
      <vt:lpstr>Les dangers du datura</vt:lpstr>
      <vt:lpstr>Règlementation</vt:lpstr>
      <vt:lpstr>Règlementation</vt:lpstr>
      <vt:lpstr>Règlementation</vt:lpstr>
      <vt:lpstr>Règlementation</vt:lpstr>
      <vt:lpstr>Intoxications au datura</vt:lpstr>
      <vt:lpstr>Règlementation</vt:lpstr>
      <vt:lpstr>Enquêtes sur l’occurrence et la connaissance de la plante par les agriculteurs</vt:lpstr>
      <vt:lpstr>Zones les plus favorables au datura</vt:lpstr>
      <vt:lpstr>Eviter son arrivée en parcelle</vt:lpstr>
      <vt:lpstr>Eviter son arrivée en parcelle</vt:lpstr>
      <vt:lpstr>S‘en débarrasser</vt:lpstr>
      <vt:lpstr>S‘en débarrasser</vt:lpstr>
      <vt:lpstr>S‘en débarrasser</vt:lpstr>
      <vt:lpstr>Présentation PowerPoint</vt:lpstr>
      <vt:lpstr>Présentation PowerPoint</vt:lpstr>
      <vt:lpstr>Présentation PowerPoint</vt:lpstr>
      <vt:lpstr>Présentation PowerPoint</vt:lpstr>
      <vt:lpstr>S’en débarrasser</vt:lpstr>
      <vt:lpstr>Eviter son arrivée et s’en débarrasser</vt:lpstr>
      <vt:lpstr>Contrôle chimique</vt:lpstr>
      <vt:lpstr>Contrôle chimique</vt:lpstr>
      <vt:lpstr>Contrôle chimique : PDT</vt:lpstr>
      <vt:lpstr>Contrôle chimique</vt:lpstr>
      <vt:lpstr>Contrôle chimique</vt:lpstr>
      <vt:lpstr>Rotation et contrôle chimique dans les autres cultures</vt:lpstr>
      <vt:lpstr>Contrôle chimique : Betteraves</vt:lpstr>
      <vt:lpstr>Contrôle chimique</vt:lpstr>
      <vt:lpstr>Conclusions</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Potato Late Blight, know the disease and fight effectively</dc:title>
  <dc:creator>Maxime BONNAVE</dc:creator>
  <cp:lastModifiedBy>Dominique FLORINS</cp:lastModifiedBy>
  <cp:revision>81</cp:revision>
  <dcterms:created xsi:type="dcterms:W3CDTF">2023-08-14T05:30:37Z</dcterms:created>
  <dcterms:modified xsi:type="dcterms:W3CDTF">2026-02-10T09:20:46Z</dcterms:modified>
</cp:coreProperties>
</file>